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914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3702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4595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54236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27143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0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6537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34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8401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0525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4412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0274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5194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22457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287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5002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4303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24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0392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20908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2043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9357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4394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7667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0680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50627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350187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018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905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135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243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33133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09965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394125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91318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05153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05354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021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89015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59409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4927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2202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31501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7904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1012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8589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538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515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9530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7154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24817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0222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4103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9760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693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7656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Health-saving technologi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Health-saving technologi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lth-saving technologie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ealth-saving technologi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2024-06-09T13:54:19Z</dcterms:modified>
</cp:coreProperties>
</file>