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9482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5878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8835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9060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6701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16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6099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6949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0225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23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2259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8194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85619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274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17088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11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752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8676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28172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5840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23873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1022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41409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078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4412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453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259092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7566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92763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4024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51400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42507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52980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1212167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148607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4259926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6986650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4611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60955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91318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6420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16030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04573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99963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44288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00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03877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33764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572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68380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73748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45640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84706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79889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727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31365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человек, одежда, Человеческое лицо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D004BF76-B5B3-E810-A2EF-8F49E3A32A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человек, Украшение из цветов, картина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74CB3F28-D824-56FC-601E-9E2AEEE093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" b="8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Health and its protection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картина, натюрморт, фрукт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809CE78-0970-DB20-203A-974EB4CB56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2024-04-10T15:23:40Z</dcterms:created>
  <dcterms:modified xsi:type="dcterms:W3CDTF">2024-06-28T21:42:09Z</dcterms:modified>
</cp:coreProperties>
</file>