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9912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67968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6099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63302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0991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8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1325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89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3227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268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5108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6937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7493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47580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8948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1966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2407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199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72397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1568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20016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72692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4132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6338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6899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82594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957607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96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1846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796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9712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71112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2222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894389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115817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46500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662145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887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61987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97636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7518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93533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37339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43266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52025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823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74238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0160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09285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8781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1305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87892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82184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28620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653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24.06.2024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582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8" name="Рисунок 7" descr="Изображение выглядит как картина, дерево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A6A77BA6-26E4-6D6B-66B3-8FFB1EBE4C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дерево, на открытом воздухе, пейзаж, вода&#10;&#10;Автоматически созданное описание">
            <a:extLst>
              <a:ext uri="{FF2B5EF4-FFF2-40B4-BE49-F238E27FC236}">
                <a16:creationId xmlns:a16="http://schemas.microsoft.com/office/drawing/2014/main" id="{3BF40236-2703-E7D9-ADE2-E49B1C0740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дерево, на открытом воздухе, Природный ландшафт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DDB724CB-3D72-595C-285D-672D9F662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картина, растение, вода, Вод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A0090BA-3C23-0D21-5B57-CBC9699ADB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2024-06-24T19:28:53Z</dcterms:modified>
</cp:coreProperties>
</file>