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07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16655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28490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15758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15634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5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1151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27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304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6752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39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937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1002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6041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8094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907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5552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912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36125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6869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05122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1391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3272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5348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9911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17223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814783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044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9222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5540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3673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52566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0168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762379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96829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66146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346644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371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20089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6675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1426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1280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2213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25109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06948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9106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31812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346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5377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8686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48268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60746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02471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84610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588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1297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Nature reserves of Russ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Nature reserves of Russia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reserves of Russia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ature reserves of Russia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2024-06-09T13:41:08Z</dcterms:modified>
</cp:coreProperties>
</file>