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501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54833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079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55704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75950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9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4417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381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8386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008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5384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3765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0875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59894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3210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0414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3823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096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25057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78908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32478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72350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681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1690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8355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18508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363391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910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7896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0229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2649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07345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39915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481565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040084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593308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579473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748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92873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54449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0829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10928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23959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3274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24618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92377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79987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1478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25304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428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36938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21283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82920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1632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845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965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Nature reserves of the worl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Nature reserves of the worl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reserves of the world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Nature reserves of the world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2024-06-09T13:41:12Z</dcterms:modified>
</cp:coreProperties>
</file>