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9292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20488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6053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36766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35105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06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2577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949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5430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4933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12998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12470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0237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51250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4757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6735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48693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27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03695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84511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31036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1205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9430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016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9553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92262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526269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772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7709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2972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9157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55382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80789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671597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515244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703571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319891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7380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69162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28037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0347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11930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99434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86929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22871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13358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01833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8091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053074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05132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79976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83487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56472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51240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186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82451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Nature reserves and national park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Nature reserves and national park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e reserves and national parks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Nature reserves and national park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2024-06-09T13:41:21Z</dcterms:modified>
</cp:coreProperties>
</file>