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815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86693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958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2857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72303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2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3924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733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4220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4822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8532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7798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09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7128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2342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1295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6578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828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9053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8398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59042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5703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6604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7375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481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27638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540580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85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0744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9649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405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8732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2887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97184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75061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63630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752016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203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8687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733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716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7600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2104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07437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6011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8611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5733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157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14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8728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22489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074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49132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6203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343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311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Nature reserves and national parks of Russia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Nature reserves and national parks of Russ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reserves and national parks of Russia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ature reserves and national parks of Russ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2024-06-09T13:41:17Z</dcterms:modified>
</cp:coreProperties>
</file>