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69744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71024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1647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99084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20631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8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4823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1427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1423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2024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7782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89769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95612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58505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66800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2392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44460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6515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84307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81958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11630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33217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29414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0173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11244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66482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690219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0321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9158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64699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09546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87808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73893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368813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6758136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301074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8581929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0579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890646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5962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4785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12773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00064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680996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458355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36543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747437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075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707110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848370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967509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9943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915096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031909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1694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23/06/2024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23.06.2024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87257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дежда, стол,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129386E6-D1FB-82E7-CD75-451EEFE3A4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r="4282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артина, Человеческое лицо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94CFA1F-34CA-1935-7452-5F07B0C687E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876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дежда, человек, в помещении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9F95C451-B860-90C4-41A3-5B136C3D8A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r="984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искусство, Изобразительное искусство, Человеческое лицо, Акриловая краска&#10;&#10;Автоматически созданное описание">
            <a:extLst>
              <a:ext uri="{FF2B5EF4-FFF2-40B4-BE49-F238E27FC236}">
                <a16:creationId xmlns:a16="http://schemas.microsoft.com/office/drawing/2014/main" id="{C0208EC8-F06B-33AE-0F28-77E04EBE91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2024-06-23T12:11:34Z</dcterms:modified>
</cp:coreProperties>
</file>