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836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3706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7285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6903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9089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0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7493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6261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760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203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63408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9081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890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0403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2415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14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22991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727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3888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11718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5326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749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624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6385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5287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151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361439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457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520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3324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6154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6873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46463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120911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363782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14619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698853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44330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7004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13810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5078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80963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25962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18518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3620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111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0751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4432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11878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42236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87371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96464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82577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06575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7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063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atterns of inheritanc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atterns of inheritance, Realism - @DariaMarusina (fast) (изменено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atterns of inheritanc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atterns of inheritanc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2024-06-09T14:00:55Z</dcterms:modified>
</cp:coreProperties>
</file>