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94877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217498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64950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613403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246982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233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02115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08229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35919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46048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41200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98546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55922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636595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89960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6633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12791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30233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90427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469538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612952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856091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72726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49104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52740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236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2166637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72157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75727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82072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71115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07661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30118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54447238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04168771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48696802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38404395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434844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429100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198721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1516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902559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032558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174997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846586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22297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90829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4338477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145547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274014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307089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594733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72357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334730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64009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14533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Patterns of inheritance of traits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Patterns of inheritance of trait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4" b="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Patterns of inheritance of traits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55" r="9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Patterns of inheritance of traits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3</cp:revision>
  <dcterms:created xsi:type="dcterms:W3CDTF">2024-04-10T15:24:22Z</dcterms:created>
  <dcterms:modified xsi:type="dcterms:W3CDTF">2024-06-09T15:06:11Z</dcterms:modified>
</cp:coreProperties>
</file>