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6181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90316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2814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00115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94036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3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4734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1032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0466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9359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3066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434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9275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7329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2995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4372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674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301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2894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64859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10856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9778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2160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5614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9012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52063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781157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1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189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7177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1878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3446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95779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300306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79653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845997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485065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26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6533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36657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8893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56870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98682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2030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73553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10055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89091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8347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35141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8196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60791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6192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520206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84033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9278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87298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Patterns of inheritance of traits monohybrid crossing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Patterns of inheritance of traits monohybrid cross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tterns of inheritance of traits monohybrid crossing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atterns of inheritance of traits monohybrid crossing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2024-06-09T11:37:52Z</dcterms:modified>
</cp:coreProperties>
</file>