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788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387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387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819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3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7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175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612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34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606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377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1183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10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7139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28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21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206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7009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619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207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5822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79526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206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7694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036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49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22865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69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96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0755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73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4058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399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6431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29745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541592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158114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6019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253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99533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74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2811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800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1181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0232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77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23599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2822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8092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92053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55344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92228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81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4051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369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314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atterns of inheritance in monohybrid cross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atterns of inheritance in monohybrid crossing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atterns of inheritance in monohybrid crossing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atterns of inheritance in monohybrid cross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2024-06-09T11:32:20Z</dcterms:modified>
</cp:coreProperties>
</file>