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55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9919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35635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7612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7223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5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20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825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601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147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49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965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5230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6630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5375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4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750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00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6935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202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1467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22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391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9025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469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565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6163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52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973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6864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4174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7455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9803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517236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3938459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3304062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963463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72224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5743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4691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284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4080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895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4007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3774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557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95979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0729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632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1976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9540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8913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78947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4732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45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73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спорт, вода, жидкость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7CD499EC-20B6-3D70-BBD2-40395B013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ческое лицо, спорт, вода,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ACEF9E1B-C528-9408-D540-FC87469882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 открытом воздухе, Человеческое лицо, человек, вода&#10;&#10;Автоматически созданное описание">
            <a:extLst>
              <a:ext uri="{FF2B5EF4-FFF2-40B4-BE49-F238E27FC236}">
                <a16:creationId xmlns:a16="http://schemas.microsoft.com/office/drawing/2014/main" id="{954C2696-D8D5-8C69-8B88-FF04D3EB15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6" r="9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1" name="Рисунок 10" descr="Изображение выглядит как на открытом воздухе, Человеческое лицо, человек, плавательный бассейн&#10;&#10;Автоматически созданное описание">
            <a:extLst>
              <a:ext uri="{FF2B5EF4-FFF2-40B4-BE49-F238E27FC236}">
                <a16:creationId xmlns:a16="http://schemas.microsoft.com/office/drawing/2014/main" id="{482A301A-2C8C-106A-0CBC-8279203AA1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10</cp:revision>
  <dcterms:created xsi:type="dcterms:W3CDTF">2024-04-10T15:24:22Z</dcterms:created>
  <dcterms:modified xsi:type="dcterms:W3CDTF">2024-06-28T20:51:35Z</dcterms:modified>
</cp:coreProperties>
</file>