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28/06/2024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67113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89630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4037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81262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00098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12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67635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593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25205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6538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8687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17940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4016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6366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60140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35745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99873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8242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67421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58797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94448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666901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5922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31367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8829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17851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364989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724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56494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7011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05334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43417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994128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6126997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4862992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1857590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0710273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9650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39953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48159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8738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55645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328732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079031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752173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4282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22969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4346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405327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99677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953120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25954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246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10491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0990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pn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8566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8" name="Рисунок 7" descr="Изображение выглядит как на открытом воздухе, Человеческое лицо, человек, вода&#10;&#10;Автоматически созданное описание">
            <a:extLst>
              <a:ext uri="{FF2B5EF4-FFF2-40B4-BE49-F238E27FC236}">
                <a16:creationId xmlns:a16="http://schemas.microsoft.com/office/drawing/2014/main" id="{EB52DEC3-2ED6-466D-E21F-FA947338AA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спорт, вода, жидкость, плавательный бассейн&#10;&#10;Автоматически созданное описание">
            <a:extLst>
              <a:ext uri="{FF2B5EF4-FFF2-40B4-BE49-F238E27FC236}">
                <a16:creationId xmlns:a16="http://schemas.microsoft.com/office/drawing/2014/main" id="{525304F6-CFA6-0CD2-F9D4-5D39922507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Человеческое лицо, спорт, вода, плавание&#10;&#10;Автоматически созданное описание">
            <a:extLst>
              <a:ext uri="{FF2B5EF4-FFF2-40B4-BE49-F238E27FC236}">
                <a16:creationId xmlns:a16="http://schemas.microsoft.com/office/drawing/2014/main" id="{B11FA077-F53D-600C-D56C-9AABBEC2357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на открытом воздухе, Человеческое лицо, человек, плавательный бассейн&#10;&#10;Автоматически созданное описание">
            <a:extLst>
              <a:ext uri="{FF2B5EF4-FFF2-40B4-BE49-F238E27FC236}">
                <a16:creationId xmlns:a16="http://schemas.microsoft.com/office/drawing/2014/main" id="{EE6CE004-201E-8EA5-60B2-90302748DB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10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13</cp:revision>
  <dcterms:created xsi:type="dcterms:W3CDTF">2024-04-10T15:26:27Z</dcterms:created>
  <dcterms:modified xsi:type="dcterms:W3CDTF">2024-06-28T21:04:47Z</dcterms:modified>
</cp:coreProperties>
</file>