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8594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47656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9825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73544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78400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2780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19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4157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0371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8560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4018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099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47126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18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28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4130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34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89880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05090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4449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50472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6564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7203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6695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41319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908030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10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4522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3603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2440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97778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46066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667807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2949095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726316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744033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554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13278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05882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544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8365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25351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34652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31135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09413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11004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356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68219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22145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22866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98278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24284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244319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368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7157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6" name="Рисунок 5" descr="Изображение выглядит как млекопитающее, кролик, Кролики и зайцы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CC8BEC82-6B33-9B24-6E9B-3F9F7EF98D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млекопитающее, кролик, Кролики и зайцы, рыло&#10;&#10;Автоматически созданное описание">
            <a:extLst>
              <a:ext uri="{FF2B5EF4-FFF2-40B4-BE49-F238E27FC236}">
                <a16:creationId xmlns:a16="http://schemas.microsoft.com/office/drawing/2014/main" id="{E8B15561-120B-1109-D1FA-65A8EB52F1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>
          <a:pattFill prst="pct2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лекопитающее, кролик, Кролики и зайцы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AE4D5809-BBF2-A551-43DC-7C34408F80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pattFill prst="pct2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лекопитающее, кролик, Кролики и зайцы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D696BA1F-1F18-50CE-E199-16FC437D4E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2024-06-23T12:20:22Z</dcterms:modified>
</cp:coreProperties>
</file>