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8297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1760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3966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5833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9884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6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306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4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7856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7040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7686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666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506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5780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0435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8465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745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3573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69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94190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7319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5393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5452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7393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87239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29558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2439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33161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67379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6132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5974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6214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86557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2045942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621128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55482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3361701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66960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96170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1532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1553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90755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03068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155167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73158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30534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774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03044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17532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68784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44188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3749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52708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95749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989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77003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Air pollution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Air pollution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Air pollution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Air pollution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30</cp:revision>
  <dcterms:created xsi:type="dcterms:W3CDTF">2023-03-18T17:58:05Z</dcterms:created>
  <dcterms:modified xsi:type="dcterms:W3CDTF">2024-06-30T18:30:19Z</dcterms:modified>
</cp:coreProperties>
</file>