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0983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85963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6223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20319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30175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217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05188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99962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81764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96673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42251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672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97523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494229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4831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5006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2366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16059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84619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54243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51433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78886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84544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46954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44937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05004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7131420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28748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6645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18177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12940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63784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55553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442759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484070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5937968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1662483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86420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08605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87649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9419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20435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77472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30701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83061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6486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42166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60494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786925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60344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17083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05756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21718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621613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8455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47502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Diseases of the cardiovascular system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Diseases of the cardiovascular system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Diseases of the cardiovascular system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Diseases of the cardiovascular system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2024-04-10T15:23:40Z</dcterms:created>
  <dcterms:modified xsi:type="dcterms:W3CDTF">2024-06-09T11:32:24Z</dcterms:modified>
</cp:coreProperties>
</file>