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1985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01942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46413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098636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728919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307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9393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89570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28894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02277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66639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90745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21382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436330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61520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61829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8949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9773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396789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42609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24496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876088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46420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97984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69947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576441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02266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48815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196436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879165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42683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521153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463632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10205886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96665532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25281462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06077168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720782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55880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285411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71794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822132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2636226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3143251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183012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2379686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9971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402099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980181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104373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8998652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416765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3490597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2240767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14928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77112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НАЗВАНИЕ ПРЕЗЕНТАЦИИ</a:t>
            </a:r>
            <a:endParaRPr lang="en-ID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Heart disease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Heart disease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Heart disease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Heart disease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31</cp:revision>
  <dcterms:created xsi:type="dcterms:W3CDTF">2023-03-18T17:58:05Z</dcterms:created>
  <dcterms:modified xsi:type="dcterms:W3CDTF">2024-06-09T10:54:50Z</dcterms:modified>
</cp:coreProperties>
</file>