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4174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7902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524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5339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2635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9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299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7707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4770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888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825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319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9272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340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8443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878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692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6642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858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04829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48937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8608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360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3043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05047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322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048104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4592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2757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051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1945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47815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37765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8423106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145018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2109680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9472231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90672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62815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45390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1282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31019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06109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14806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98343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810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33906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98765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5588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09198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5708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44202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53502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2678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663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3124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Diseases of the digestive system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Diseases of the digestive system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Diseases of the digestive syste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Diseases of the digestive system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2024-06-09T11:27:26Z</dcterms:modified>
</cp:coreProperties>
</file>