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54" r:id="rId3"/>
    <p:sldMasterId id="2147483778" r:id="rId4"/>
  </p:sldMasterIdLst>
  <p:notesMasterIdLst>
    <p:notesMasterId r:id="rId10"/>
  </p:notesMasterIdLst>
  <p:sldIdLst>
    <p:sldId id="2039" r:id="rId5"/>
    <p:sldId id="2013" r:id="rId6"/>
    <p:sldId id="2017" r:id="rId7"/>
    <p:sldId id="262" r:id="rId8"/>
    <p:sldId id="204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453A"/>
    <a:srgbClr val="204C36"/>
    <a:srgbClr val="060E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96EED-7B83-4242-AA28-A7E46642680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566E4-B0C8-4207-ACD2-4EDCB64BA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059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5FD00A-5D61-6435-99A4-F2E9B2E8C1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F93783-1DA5-4074-F8F5-239A191C85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4DE5D9-55B3-4299-5529-B5B47BA53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36F5-2E79-42B6-31BF-E1EF47D2A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E6E08D-B8AC-CBA8-34FF-9B37D0E93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913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CDF272-D384-8FF0-4772-6639B19C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7FD465-3279-BE7C-2AF8-0F079B7C28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4F7C7F-8B97-0CF2-F8EF-CD962925B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E8B21E-3F26-7DF4-A3F0-23703B143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2EF148-0426-7196-D80F-06AAF80E7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01798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45588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49601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15246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02945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26700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49422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33323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36500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34297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743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2E9341A-70E0-B7EA-9F77-4F3C240036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E83F66-F3D0-CD33-53F3-B03D693F6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3581CA-046A-36DE-D97D-C9F42FC7D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9CA6E2-FEB3-D7EE-FC2F-E6A8F834F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0CD999-A105-8728-C273-5414FA219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70879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872219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0977165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0256079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5840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7987363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085675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6485423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1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90763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68434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7D3BE-C805-3406-6FBD-0FC7BDD18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1BFCC1-3058-B5EB-03B5-3A860F98B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E479B-23E6-1F2B-1985-27283473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EFAB43-185B-8CCB-61E4-62C55150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AC0D91-162F-362A-9698-7D278D3C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3440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6788027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2638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880980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395331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067390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9774325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5465782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774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999680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0880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9128B-811B-D6C7-4E62-6304C5AC1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4D2B9F-0F2F-1542-6565-F190764D2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56CC45-B464-16EC-6595-E1AC34B0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BD6798-1003-6D95-A7CD-94360A70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8BDF76-1E02-9CB6-B8BB-BC08AE25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61863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21601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549254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781190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291662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316963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8494792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80272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930967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0917049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31242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F5DBE-EFC1-560E-09CC-1D3C3208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B5A90D-80EF-D86F-19D5-A558E12C1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7C69EA-9354-2CBF-5212-BC00741E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91007A-487B-5091-C881-41AD6636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D75B00-1AE9-6DDD-0835-D4FBD53B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14794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3440663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3725504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2728930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591242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080311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711346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184130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8214954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66855266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6206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8977D-E181-70B5-AD8E-049DB850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76C820-1A8A-244D-6CF5-00C87B211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ACE5C8-46F2-3A29-F790-A822B9D01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574CF-F6CE-8942-CF43-34A5EB6E5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10D8B5-51EE-44B1-4B58-F29EA0CDF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C27EE8-2AA6-A0AA-DCAB-4C2C9A59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34272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388758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14317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695062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8254203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2548846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86837919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26666118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32222020"/>
      </p:ext>
    </p:extLst>
  </p:cSld>
  <p:clrMapOvr>
    <a:masterClrMapping/>
  </p:clrMapOvr>
  <p:transition spd="slow" advTm="2000">
    <p:blinds dir="vert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55811687"/>
      </p:ext>
    </p:extLst>
  </p:cSld>
  <p:clrMapOvr>
    <a:masterClrMapping/>
  </p:clrMapOvr>
  <p:transition spd="slow" advTm="2000">
    <p:blinds dir="vert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559160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4DF31-9311-CA70-C561-35EF42C6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BDDA67-F3AC-D7F8-FF42-839E6450D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E74FB-6D3A-48DC-A7E5-5415DEB86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4DB081-1C38-0027-5F06-CE09DEA3D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16FA63-370E-C601-D874-0013A1200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FC6252-AC47-0901-A3C9-E6936C1DA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4B1523-CB95-1847-D0D5-B3E40ECC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113A4F-4593-DB42-E4D9-54FBB949C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74654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041430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6710263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488181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9993548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5453666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3230317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8101306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0465274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2600669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414913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0438" y="2028825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43568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9852069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9887800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9589746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7902886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89505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3371257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702907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21475" y="2035968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7003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557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E44D29-3C6E-070A-94A6-70093ECC1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A14309-272B-0009-8E28-AB0864BEF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9862B7-C2E5-243D-A58F-303031B3F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D1FAC1-42A7-212B-E74E-218773175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BBE8D3-5F16-3270-8571-7D6F3F1F4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0027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8D92D05-E31F-DA5F-D88F-2286CDA54EB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2212975"/>
            <a:ext cx="303702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80B9B2E-A203-7767-0EF5-08BBC3CC007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E9D4214-0BFE-416F-3077-6B84033086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7F0110C-FCDB-58BB-AE2B-3671A46816C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8866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51125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13E28-85E9-5C14-0AFA-3AE6336C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35EA29-D3B4-F719-26C0-6F052353D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EBD039-CBD3-9E50-A295-4BF676007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BC7799-209E-AB36-E742-07BDBF20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F3DCE4-E7D1-4278-1938-2ADCBFAEE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02552B-52DA-5BBD-12D2-80D149642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2625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2BC7D-FF15-F848-7CC3-07C6E79C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3325EF-0F08-E752-06D9-DA08ACD5C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5FE037-79C3-9770-96D0-17A695793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1B8DAB-123E-8C14-A5EC-82A4CF0E9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76C6F4-85DA-5A9F-9995-D734B0EB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759A47-B179-D936-B670-9B7029B4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5346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181EE-8896-7E08-935B-62F0E299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D69653-1B6D-7309-66D1-34C258416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AA5631-B06E-3708-0B65-2EA96374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F115F-A639-D11F-F762-0F1A85DF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EE7247-8252-F388-9087-7666068E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939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A68D92A-D133-170E-C949-835A4826D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AD0E50-1EC9-7CA6-6148-A7AF7C5F6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40D8D3-873E-A0F1-FA3F-40BB3F9C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890A37-6143-C944-56E8-7D5DDF5E9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FEA29B-0EE6-27CE-49B1-CB7A5457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9433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28198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573480-23C4-8810-BF2F-4C8FCE7ABA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80627" y="2432843"/>
            <a:ext cx="3825875" cy="24796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9539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871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430856" y="2100405"/>
            <a:ext cx="6602921" cy="4147737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41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0C816D-EF3D-EAC4-BAAD-983382D71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33FC8C-C4F1-B2D5-3275-278EFAFD8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9248A6-2728-A663-16FA-EBCD44DF1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797061-381D-B123-0055-2E7228A40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A5DC83-556A-685B-9B16-EFC6BA86E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30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781046" cy="6858000"/>
          </a:xfrm>
          <a:custGeom>
            <a:avLst/>
            <a:gdLst>
              <a:gd name="connsiteX0" fmla="*/ 0 w 6781046"/>
              <a:gd name="connsiteY0" fmla="*/ 0 h 6858000"/>
              <a:gd name="connsiteX1" fmla="*/ 3911097 w 6781046"/>
              <a:gd name="connsiteY1" fmla="*/ 1946496 h 6858000"/>
              <a:gd name="connsiteX2" fmla="*/ 6781046 w 6781046"/>
              <a:gd name="connsiteY2" fmla="*/ 6858000 h 6858000"/>
              <a:gd name="connsiteX3" fmla="*/ 0 w 678104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046" h="6858000">
                <a:moveTo>
                  <a:pt x="0" y="0"/>
                </a:moveTo>
                <a:lnTo>
                  <a:pt x="3911097" y="1946496"/>
                </a:lnTo>
                <a:lnTo>
                  <a:pt x="678104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37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обильный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C9CC64FE-C44C-39E5-1BFB-AF0A10D7CA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65596" y="1662906"/>
            <a:ext cx="2522537" cy="42560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67724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шет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4B9C2623-C8E9-86C7-1A88-9D431DDD84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3030" y="2031122"/>
            <a:ext cx="2615407" cy="364101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6459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84748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45496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24502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78159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5943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текстом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9965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10411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3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459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C34B6-D00D-8E42-0E05-C5A31F274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91CCC7-1294-8778-DB71-A74BBC1186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F07404-5571-3DB3-39E0-CF433CB27D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F01100-28A2-467F-C1AD-D7BBC5200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D8FB75-813A-5250-C6E7-8262C3CB0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9785B6-314F-762A-A555-DE8A6F0F2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295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7690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" y="2621828"/>
            <a:ext cx="3564835" cy="4236173"/>
          </a:xfrm>
          <a:custGeom>
            <a:avLst/>
            <a:gdLst>
              <a:gd name="connsiteX0" fmla="*/ 1010321 w 3564835"/>
              <a:gd name="connsiteY0" fmla="*/ 0 h 4236173"/>
              <a:gd name="connsiteX1" fmla="*/ 3564835 w 3564835"/>
              <a:gd name="connsiteY1" fmla="*/ 2554514 h 4236173"/>
              <a:gd name="connsiteX2" fmla="*/ 2981508 w 3564835"/>
              <a:gd name="connsiteY2" fmla="*/ 4179422 h 4236173"/>
              <a:gd name="connsiteX3" fmla="*/ 2929929 w 3564835"/>
              <a:gd name="connsiteY3" fmla="*/ 4236173 h 4236173"/>
              <a:gd name="connsiteX4" fmla="*/ 0 w 3564835"/>
              <a:gd name="connsiteY4" fmla="*/ 4236173 h 4236173"/>
              <a:gd name="connsiteX5" fmla="*/ 0 w 3564835"/>
              <a:gd name="connsiteY5" fmla="*/ 208449 h 4236173"/>
              <a:gd name="connsiteX6" fmla="*/ 15989 w 3564835"/>
              <a:gd name="connsiteY6" fmla="*/ 200747 h 4236173"/>
              <a:gd name="connsiteX7" fmla="*/ 1010321 w 3564835"/>
              <a:gd name="connsiteY7" fmla="*/ 0 h 423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835" h="4236173">
                <a:moveTo>
                  <a:pt x="1010321" y="0"/>
                </a:moveTo>
                <a:cubicBezTo>
                  <a:pt x="2421140" y="0"/>
                  <a:pt x="3564835" y="1143695"/>
                  <a:pt x="3564835" y="2554514"/>
                </a:cubicBezTo>
                <a:cubicBezTo>
                  <a:pt x="3564835" y="3171748"/>
                  <a:pt x="3345925" y="3737852"/>
                  <a:pt x="2981508" y="4179422"/>
                </a:cubicBezTo>
                <a:lnTo>
                  <a:pt x="2929929" y="4236173"/>
                </a:lnTo>
                <a:lnTo>
                  <a:pt x="0" y="4236173"/>
                </a:lnTo>
                <a:lnTo>
                  <a:pt x="0" y="208449"/>
                </a:lnTo>
                <a:lnTo>
                  <a:pt x="15989" y="200747"/>
                </a:lnTo>
                <a:cubicBezTo>
                  <a:pt x="321607" y="71481"/>
                  <a:pt x="657617" y="0"/>
                  <a:pt x="1010321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93230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2" y="1432831"/>
            <a:ext cx="5069272" cy="10287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4561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09688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75118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A3A-766F-43E9-8197-477F2F5C1494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508A-8354-4F49-A682-97744D9D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107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056908" y="892969"/>
            <a:ext cx="3624820" cy="4521443"/>
          </a:xfrm>
          <a:custGeom>
            <a:avLst/>
            <a:gdLst>
              <a:gd name="connsiteX0" fmla="*/ 2444687 w 4889374"/>
              <a:gd name="connsiteY0" fmla="*/ 0 h 6098792"/>
              <a:gd name="connsiteX1" fmla="*/ 4889374 w 4889374"/>
              <a:gd name="connsiteY1" fmla="*/ 2463336 h 6098792"/>
              <a:gd name="connsiteX2" fmla="*/ 4889374 w 4889374"/>
              <a:gd name="connsiteY2" fmla="*/ 6098792 h 6098792"/>
              <a:gd name="connsiteX3" fmla="*/ 0 w 4889374"/>
              <a:gd name="connsiteY3" fmla="*/ 6098792 h 6098792"/>
              <a:gd name="connsiteX4" fmla="*/ 0 w 4889374"/>
              <a:gd name="connsiteY4" fmla="*/ 2463336 h 6098792"/>
              <a:gd name="connsiteX5" fmla="*/ 2444687 w 4889374"/>
              <a:gd name="connsiteY5" fmla="*/ 0 h 609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9374" h="6098792">
                <a:moveTo>
                  <a:pt x="2444687" y="0"/>
                </a:moveTo>
                <a:cubicBezTo>
                  <a:pt x="3794552" y="0"/>
                  <a:pt x="4889374" y="1103174"/>
                  <a:pt x="4889374" y="2463336"/>
                </a:cubicBezTo>
                <a:cubicBezTo>
                  <a:pt x="4889374" y="6098792"/>
                  <a:pt x="4889374" y="6098792"/>
                  <a:pt x="4889374" y="6098792"/>
                </a:cubicBezTo>
                <a:cubicBezTo>
                  <a:pt x="0" y="6098792"/>
                  <a:pt x="0" y="6098792"/>
                  <a:pt x="0" y="6098792"/>
                </a:cubicBezTo>
                <a:cubicBezTo>
                  <a:pt x="0" y="2463336"/>
                  <a:pt x="0" y="2463336"/>
                  <a:pt x="0" y="2463336"/>
                </a:cubicBezTo>
                <a:cubicBezTo>
                  <a:pt x="0" y="1103174"/>
                  <a:pt x="1094822" y="0"/>
                  <a:pt x="24446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32067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500070" y="1314184"/>
            <a:ext cx="4254500" cy="4291691"/>
          </a:xfrm>
          <a:custGeom>
            <a:avLst/>
            <a:gdLst>
              <a:gd name="connsiteX0" fmla="*/ 0 w 4254500"/>
              <a:gd name="connsiteY0" fmla="*/ 0 h 4291691"/>
              <a:gd name="connsiteX1" fmla="*/ 2127250 w 4254500"/>
              <a:gd name="connsiteY1" fmla="*/ 0 h 4291691"/>
              <a:gd name="connsiteX2" fmla="*/ 4254500 w 4254500"/>
              <a:gd name="connsiteY2" fmla="*/ 2145846 h 4291691"/>
              <a:gd name="connsiteX3" fmla="*/ 2127250 w 4254500"/>
              <a:gd name="connsiteY3" fmla="*/ 4291691 h 4291691"/>
              <a:gd name="connsiteX4" fmla="*/ 0 w 4254500"/>
              <a:gd name="connsiteY4" fmla="*/ 4291691 h 4291691"/>
              <a:gd name="connsiteX5" fmla="*/ 0 w 4254500"/>
              <a:gd name="connsiteY5" fmla="*/ 0 h 429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4500" h="4291691">
                <a:moveTo>
                  <a:pt x="0" y="0"/>
                </a:moveTo>
                <a:cubicBezTo>
                  <a:pt x="0" y="0"/>
                  <a:pt x="0" y="0"/>
                  <a:pt x="2127250" y="0"/>
                </a:cubicBezTo>
                <a:cubicBezTo>
                  <a:pt x="3298944" y="0"/>
                  <a:pt x="4254500" y="958172"/>
                  <a:pt x="4254500" y="2145846"/>
                </a:cubicBezTo>
                <a:cubicBezTo>
                  <a:pt x="4254500" y="3327782"/>
                  <a:pt x="3298944" y="4291691"/>
                  <a:pt x="2127250" y="4291691"/>
                </a:cubicBezTo>
                <a:cubicBezTo>
                  <a:pt x="2127250" y="4291691"/>
                  <a:pt x="2127250" y="4291691"/>
                  <a:pt x="0" y="4291691"/>
                </a:cubicBezTo>
                <a:cubicBezTo>
                  <a:pt x="0" y="4291691"/>
                  <a:pt x="0" y="4291691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6120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560703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24497493"/>
      </p:ext>
    </p:extLst>
  </p:cSld>
  <p:clrMapOvr>
    <a:masterClrMapping/>
  </p:clrMapOvr>
  <p:transition spd="slow" advTm="1000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 flipH="1">
            <a:off x="7628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82555152"/>
      </p:ext>
    </p:extLst>
  </p:cSld>
  <p:clrMapOvr>
    <a:masterClrMapping/>
  </p:clrMapOvr>
  <p:transition spd="slow"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0548D9-A6DC-51E6-2BA6-AABD7E9BD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289355-A217-5335-CAEE-C03572F54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F97C5BA-748B-4D10-DF1C-9F1E37A23C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8F57E31-C954-D301-4817-CA577FE77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F058466-4379-600C-973F-02902F1CC3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46D7036-8F79-2F4B-53E9-46573014C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B709030-D7A4-BF26-EACC-9FD0FEC66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2A47907-EDCF-DD80-D6A3-BE08B53E5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4731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0"/>
          </p:nvPr>
        </p:nvSpPr>
        <p:spPr>
          <a:xfrm>
            <a:off x="899394" y="1314066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71151073"/>
      </p:ext>
    </p:extLst>
  </p:cSld>
  <p:clrMapOvr>
    <a:masterClrMapping/>
  </p:clrMapOvr>
  <p:transition spd="slow" advTm="2000">
    <p:blinds dir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795244" y="1314065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018766"/>
      </p:ext>
    </p:extLst>
  </p:cSld>
  <p:clrMapOvr>
    <a:masterClrMapping/>
  </p:clrMapOvr>
  <p:transition spd="slow" advTm="2000">
    <p:blinds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67118" y="1269570"/>
            <a:ext cx="4382364" cy="4382365"/>
          </a:xfrm>
          <a:custGeom>
            <a:avLst/>
            <a:gdLst>
              <a:gd name="connsiteX0" fmla="*/ 2191182 w 4382364"/>
              <a:gd name="connsiteY0" fmla="*/ 0 h 4382365"/>
              <a:gd name="connsiteX1" fmla="*/ 4382364 w 4382364"/>
              <a:gd name="connsiteY1" fmla="*/ 2191182 h 4382365"/>
              <a:gd name="connsiteX2" fmla="*/ 2191182 w 4382364"/>
              <a:gd name="connsiteY2" fmla="*/ 4382365 h 4382365"/>
              <a:gd name="connsiteX3" fmla="*/ 0 w 4382364"/>
              <a:gd name="connsiteY3" fmla="*/ 2191182 h 438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2364" h="4382365">
                <a:moveTo>
                  <a:pt x="2191182" y="0"/>
                </a:moveTo>
                <a:lnTo>
                  <a:pt x="4382364" y="2191182"/>
                </a:lnTo>
                <a:lnTo>
                  <a:pt x="2191182" y="4382365"/>
                </a:lnTo>
                <a:lnTo>
                  <a:pt x="0" y="219118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253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143626" y="2"/>
            <a:ext cx="6048374" cy="6857999"/>
          </a:xfrm>
          <a:custGeom>
            <a:avLst/>
            <a:gdLst>
              <a:gd name="connsiteX0" fmla="*/ 2120378 w 6048374"/>
              <a:gd name="connsiteY0" fmla="*/ 0 h 6857999"/>
              <a:gd name="connsiteX1" fmla="*/ 6048374 w 6048374"/>
              <a:gd name="connsiteY1" fmla="*/ 0 h 6857999"/>
              <a:gd name="connsiteX2" fmla="*/ 3927995 w 6048374"/>
              <a:gd name="connsiteY2" fmla="*/ 6857999 h 6857999"/>
              <a:gd name="connsiteX3" fmla="*/ 0 w 6048374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8374" h="6857999">
                <a:moveTo>
                  <a:pt x="2120378" y="0"/>
                </a:moveTo>
                <a:lnTo>
                  <a:pt x="6048374" y="0"/>
                </a:lnTo>
                <a:lnTo>
                  <a:pt x="3927995" y="6857999"/>
                </a:lnTo>
                <a:lnTo>
                  <a:pt x="0" y="685799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95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899032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9600" b="1"/>
            </a:lvl1pPr>
          </a:lstStyle>
          <a:p>
            <a:endParaRPr lang="en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09/06/2024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651550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3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39E56F5-4A95-4A54-BE4C-C9CCAC1F3C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637569"/>
            <a:ext cx="8899523" cy="4238080"/>
          </a:xfrm>
          <a:custGeom>
            <a:avLst/>
            <a:gdLst>
              <a:gd name="connsiteX0" fmla="*/ 2357804 w 8899523"/>
              <a:gd name="connsiteY0" fmla="*/ 699 h 4238080"/>
              <a:gd name="connsiteX1" fmla="*/ 8899523 w 8899523"/>
              <a:gd name="connsiteY1" fmla="*/ 4219967 h 4238080"/>
              <a:gd name="connsiteX2" fmla="*/ 8878434 w 8899523"/>
              <a:gd name="connsiteY2" fmla="*/ 4238080 h 4238080"/>
              <a:gd name="connsiteX3" fmla="*/ 0 w 8899523"/>
              <a:gd name="connsiteY3" fmla="*/ 4216659 h 4238080"/>
              <a:gd name="connsiteX4" fmla="*/ 0 w 8899523"/>
              <a:gd name="connsiteY4" fmla="*/ 1039371 h 4238080"/>
              <a:gd name="connsiteX5" fmla="*/ 2357804 w 8899523"/>
              <a:gd name="connsiteY5" fmla="*/ 699 h 423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9523" h="4238080">
                <a:moveTo>
                  <a:pt x="2357804" y="699"/>
                </a:moveTo>
                <a:cubicBezTo>
                  <a:pt x="4753089" y="-62802"/>
                  <a:pt x="4953947" y="4219967"/>
                  <a:pt x="8899523" y="4219967"/>
                </a:cubicBezTo>
                <a:cubicBezTo>
                  <a:pt x="8892646" y="4225952"/>
                  <a:pt x="8885311" y="4232095"/>
                  <a:pt x="8878434" y="4238080"/>
                </a:cubicBezTo>
                <a:lnTo>
                  <a:pt x="0" y="4216659"/>
                </a:lnTo>
                <a:lnTo>
                  <a:pt x="0" y="1039371"/>
                </a:lnTo>
                <a:cubicBezTo>
                  <a:pt x="994095" y="315470"/>
                  <a:pt x="1747240" y="16885"/>
                  <a:pt x="2357804" y="69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5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F1FC77-E348-6972-E120-02EFD05F6B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513" y="628650"/>
            <a:ext cx="4092575" cy="546576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9136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72361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014E89-C4F9-350B-10EC-3CBA06048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8E31C9C-BE6B-1AAD-C782-A066DCA30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DC38308-384B-431A-6C90-5B2DC3FAE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1219D92-817E-03B2-1461-A43E66C96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3250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55651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326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Showcas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0" y="0"/>
            <a:ext cx="6229611" cy="6341065"/>
          </a:xfrm>
          <a:custGeom>
            <a:avLst/>
            <a:gdLst>
              <a:gd name="connsiteX0" fmla="*/ 1261721 w 5331224"/>
              <a:gd name="connsiteY0" fmla="*/ 0 h 5426605"/>
              <a:gd name="connsiteX1" fmla="*/ 5331224 w 5331224"/>
              <a:gd name="connsiteY1" fmla="*/ 0 h 5426605"/>
              <a:gd name="connsiteX2" fmla="*/ 5331224 w 5331224"/>
              <a:gd name="connsiteY2" fmla="*/ 4260264 h 5426605"/>
              <a:gd name="connsiteX3" fmla="*/ 4762871 w 5331224"/>
              <a:gd name="connsiteY3" fmla="*/ 4828618 h 5426605"/>
              <a:gd name="connsiteX4" fmla="*/ 1875533 w 5331224"/>
              <a:gd name="connsiteY4" fmla="*/ 4828618 h 5426605"/>
              <a:gd name="connsiteX5" fmla="*/ 597987 w 5331224"/>
              <a:gd name="connsiteY5" fmla="*/ 3551072 h 5426605"/>
              <a:gd name="connsiteX6" fmla="*/ 597987 w 5331224"/>
              <a:gd name="connsiteY6" fmla="*/ 663734 h 54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1224" h="5426605">
                <a:moveTo>
                  <a:pt x="1261721" y="0"/>
                </a:moveTo>
                <a:lnTo>
                  <a:pt x="5331224" y="0"/>
                </a:lnTo>
                <a:lnTo>
                  <a:pt x="5331224" y="4260264"/>
                </a:lnTo>
                <a:lnTo>
                  <a:pt x="4762871" y="4828618"/>
                </a:lnTo>
                <a:cubicBezTo>
                  <a:pt x="3965555" y="5625934"/>
                  <a:pt x="2672849" y="5625934"/>
                  <a:pt x="1875533" y="4828618"/>
                </a:cubicBezTo>
                <a:lnTo>
                  <a:pt x="597987" y="3551072"/>
                </a:lnTo>
                <a:cubicBezTo>
                  <a:pt x="-199329" y="2753756"/>
                  <a:pt x="-199329" y="1461050"/>
                  <a:pt x="597987" y="663734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3763324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A8391E-4F52-473B-B033-AC9553F8C9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372101" cy="6858000"/>
          </a:xfrm>
          <a:pattFill prst="pct5">
            <a:fgClr>
              <a:schemeClr val="bg2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226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6266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1735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C6067F36-9C8D-9840-9931-D24E3DA4580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44263" y="6173788"/>
            <a:ext cx="447675" cy="2413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Poppins" charset="0"/>
              </a:defRPr>
            </a:lvl1pPr>
          </a:lstStyle>
          <a:p>
            <a:pPr>
              <a:defRPr/>
            </a:pPr>
            <a:fld id="{495FC7DF-7707-9845-8231-4E91938DA915}" type="slidenum">
              <a:rPr lang="x-none" altLang="x-none" smtClean="0"/>
              <a:pPr>
                <a:defRPr/>
              </a:pPr>
              <a:t>‹#›</a:t>
            </a:fld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40357134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733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501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акты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38922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76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1662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28B4B5-A9C8-830A-E4A7-5A4B8A7FC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0E23F4B-79C2-8E10-0BB5-9A5D1A009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42F0693-8AFF-60D4-BC46-939B8E112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9550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1600200"/>
            <a:ext cx="12192000" cy="2628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28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069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04240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198174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353947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0972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372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064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128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50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365014" y="3509899"/>
            <a:ext cx="7209184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365014" y="700437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049119" y="700436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28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42341" y="700438"/>
            <a:ext cx="70369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66851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67594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428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836361" y="1803519"/>
            <a:ext cx="6461222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665858" y="4005398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27080" y="746256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18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27886" y="899886"/>
            <a:ext cx="2714170" cy="5161280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277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6546" y="3657600"/>
            <a:ext cx="5921830" cy="2403566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54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77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" y="-7"/>
            <a:ext cx="6723530" cy="6858007"/>
          </a:xfrm>
          <a:custGeom>
            <a:avLst/>
            <a:gdLst>
              <a:gd name="connsiteX0" fmla="*/ 6723528 w 6723530"/>
              <a:gd name="connsiteY0" fmla="*/ 6858005 h 6858007"/>
              <a:gd name="connsiteX1" fmla="*/ 6723530 w 6723530"/>
              <a:gd name="connsiteY1" fmla="*/ 6858005 h 6858007"/>
              <a:gd name="connsiteX2" fmla="*/ 6723530 w 6723530"/>
              <a:gd name="connsiteY2" fmla="*/ 6858007 h 6858007"/>
              <a:gd name="connsiteX3" fmla="*/ 1331259 w 6723530"/>
              <a:gd name="connsiteY3" fmla="*/ 5 h 6858007"/>
              <a:gd name="connsiteX4" fmla="*/ 6723530 w 6723530"/>
              <a:gd name="connsiteY4" fmla="*/ 5 h 6858007"/>
              <a:gd name="connsiteX5" fmla="*/ 4168588 w 6723530"/>
              <a:gd name="connsiteY5" fmla="*/ 3429006 h 6858007"/>
              <a:gd name="connsiteX6" fmla="*/ 6723528 w 6723530"/>
              <a:gd name="connsiteY6" fmla="*/ 6858005 h 6858007"/>
              <a:gd name="connsiteX7" fmla="*/ 1331259 w 6723530"/>
              <a:gd name="connsiteY7" fmla="*/ 6858005 h 6858007"/>
              <a:gd name="connsiteX8" fmla="*/ 0 w 6723530"/>
              <a:gd name="connsiteY8" fmla="*/ 0 h 6858007"/>
              <a:gd name="connsiteX9" fmla="*/ 1331258 w 6723530"/>
              <a:gd name="connsiteY9" fmla="*/ 0 h 6858007"/>
              <a:gd name="connsiteX10" fmla="*/ 1331258 w 6723530"/>
              <a:gd name="connsiteY10" fmla="*/ 6858000 h 6858007"/>
              <a:gd name="connsiteX11" fmla="*/ 0 w 6723530"/>
              <a:gd name="connsiteY11" fmla="*/ 6858000 h 685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23530" h="6858007">
                <a:moveTo>
                  <a:pt x="6723528" y="6858005"/>
                </a:moveTo>
                <a:lnTo>
                  <a:pt x="6723530" y="6858005"/>
                </a:lnTo>
                <a:lnTo>
                  <a:pt x="6723530" y="6858007"/>
                </a:lnTo>
                <a:close/>
                <a:moveTo>
                  <a:pt x="1331259" y="5"/>
                </a:moveTo>
                <a:lnTo>
                  <a:pt x="6723530" y="5"/>
                </a:lnTo>
                <a:lnTo>
                  <a:pt x="4168588" y="3429006"/>
                </a:lnTo>
                <a:lnTo>
                  <a:pt x="6723528" y="6858005"/>
                </a:lnTo>
                <a:lnTo>
                  <a:pt x="1331259" y="6858005"/>
                </a:lnTo>
                <a:close/>
                <a:moveTo>
                  <a:pt x="0" y="0"/>
                </a:moveTo>
                <a:lnTo>
                  <a:pt x="1331258" y="0"/>
                </a:lnTo>
                <a:lnTo>
                  <a:pt x="133125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040523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499847" y="0"/>
            <a:ext cx="6692154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52156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F72BB-A133-6335-55CF-8AF3B91CB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8D580-0DC6-2440-F028-C93CA593F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70F44F-2CF5-C499-E986-31622A37FF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AF0ED2-147F-B876-A8F6-E7915FE01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5BCC4C-D933-CD03-DBA4-216D9D2FE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04182E-C27D-32D4-49AE-C4D30560F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54658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344861" y="0"/>
            <a:ext cx="3525280" cy="3039035"/>
          </a:xfrm>
          <a:custGeom>
            <a:avLst/>
            <a:gdLst>
              <a:gd name="connsiteX0" fmla="*/ 0 w 3525280"/>
              <a:gd name="connsiteY0" fmla="*/ 0 h 3039035"/>
              <a:gd name="connsiteX1" fmla="*/ 3525280 w 3525280"/>
              <a:gd name="connsiteY1" fmla="*/ 0 h 3039035"/>
              <a:gd name="connsiteX2" fmla="*/ 1762640 w 3525280"/>
              <a:gd name="connsiteY2" fmla="*/ 3039035 h 303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5280" h="3039035">
                <a:moveTo>
                  <a:pt x="0" y="0"/>
                </a:moveTo>
                <a:lnTo>
                  <a:pt x="3525280" y="0"/>
                </a:lnTo>
                <a:lnTo>
                  <a:pt x="1762640" y="30390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344860" y="1949824"/>
            <a:ext cx="5693484" cy="4908176"/>
          </a:xfrm>
          <a:custGeom>
            <a:avLst/>
            <a:gdLst>
              <a:gd name="connsiteX0" fmla="*/ 2846742 w 5693484"/>
              <a:gd name="connsiteY0" fmla="*/ 0 h 4908176"/>
              <a:gd name="connsiteX1" fmla="*/ 5693484 w 5693484"/>
              <a:gd name="connsiteY1" fmla="*/ 4908176 h 4908176"/>
              <a:gd name="connsiteX2" fmla="*/ 0 w 5693484"/>
              <a:gd name="connsiteY2" fmla="*/ 4908176 h 490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3484" h="4908176">
                <a:moveTo>
                  <a:pt x="2846742" y="0"/>
                </a:moveTo>
                <a:lnTo>
                  <a:pt x="5693484" y="4908176"/>
                </a:lnTo>
                <a:lnTo>
                  <a:pt x="0" y="490817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82086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4578812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6492776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406739" y="3563470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750885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2664849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587533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995886" cy="6858000"/>
          </a:xfrm>
          <a:custGeom>
            <a:avLst/>
            <a:gdLst>
              <a:gd name="connsiteX0" fmla="*/ 0 w 6995886"/>
              <a:gd name="connsiteY0" fmla="*/ 0 h 6858000"/>
              <a:gd name="connsiteX1" fmla="*/ 3335005 w 6995886"/>
              <a:gd name="connsiteY1" fmla="*/ 0 h 6858000"/>
              <a:gd name="connsiteX2" fmla="*/ 3338946 w 6995886"/>
              <a:gd name="connsiteY2" fmla="*/ 0 h 6858000"/>
              <a:gd name="connsiteX3" fmla="*/ 6995886 w 6995886"/>
              <a:gd name="connsiteY3" fmla="*/ 0 h 6858000"/>
              <a:gd name="connsiteX4" fmla="*/ 3802211 w 6995886"/>
              <a:gd name="connsiteY4" fmla="*/ 6858000 h 6858000"/>
              <a:gd name="connsiteX5" fmla="*/ 3338946 w 6995886"/>
              <a:gd name="connsiteY5" fmla="*/ 6858000 h 6858000"/>
              <a:gd name="connsiteX6" fmla="*/ 141330 w 6995886"/>
              <a:gd name="connsiteY6" fmla="*/ 6858000 h 6858000"/>
              <a:gd name="connsiteX7" fmla="*/ 0 w 699588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95886" h="6858000">
                <a:moveTo>
                  <a:pt x="0" y="0"/>
                </a:moveTo>
                <a:lnTo>
                  <a:pt x="3335005" y="0"/>
                </a:lnTo>
                <a:lnTo>
                  <a:pt x="3338946" y="0"/>
                </a:lnTo>
                <a:lnTo>
                  <a:pt x="6995886" y="0"/>
                </a:lnTo>
                <a:lnTo>
                  <a:pt x="3802211" y="6858000"/>
                </a:lnTo>
                <a:lnTo>
                  <a:pt x="3338946" y="6858000"/>
                </a:lnTo>
                <a:lnTo>
                  <a:pt x="1413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765336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018971"/>
          </a:xfrm>
          <a:custGeom>
            <a:avLst/>
            <a:gdLst>
              <a:gd name="connsiteX0" fmla="*/ 0 w 12192000"/>
              <a:gd name="connsiteY0" fmla="*/ 0 h 3018971"/>
              <a:gd name="connsiteX1" fmla="*/ 12192000 w 12192000"/>
              <a:gd name="connsiteY1" fmla="*/ 0 h 3018971"/>
              <a:gd name="connsiteX2" fmla="*/ 12192000 w 12192000"/>
              <a:gd name="connsiteY2" fmla="*/ 2133298 h 3018971"/>
              <a:gd name="connsiteX3" fmla="*/ 6096000 w 12192000"/>
              <a:gd name="connsiteY3" fmla="*/ 3018971 h 3018971"/>
              <a:gd name="connsiteX4" fmla="*/ 0 w 12192000"/>
              <a:gd name="connsiteY4" fmla="*/ 2133298 h 30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018971">
                <a:moveTo>
                  <a:pt x="0" y="0"/>
                </a:moveTo>
                <a:lnTo>
                  <a:pt x="12192000" y="0"/>
                </a:lnTo>
                <a:lnTo>
                  <a:pt x="12192000" y="2133298"/>
                </a:lnTo>
                <a:lnTo>
                  <a:pt x="6096000" y="3018971"/>
                </a:lnTo>
                <a:lnTo>
                  <a:pt x="0" y="213329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6442929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74287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829578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9886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6595448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066971" y="75474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42076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736599" y="3403600"/>
            <a:ext cx="2575960" cy="3454400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3515557" y="2619829"/>
            <a:ext cx="2575960" cy="32584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736599" y="0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515557" y="-1"/>
            <a:ext cx="2575960" cy="23948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3515557" y="6103258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736599" y="972456"/>
            <a:ext cx="2575960" cy="2249714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352055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49150" y="1345538"/>
            <a:ext cx="4128825" cy="4128825"/>
          </a:xfrm>
          <a:custGeom>
            <a:avLst/>
            <a:gdLst>
              <a:gd name="connsiteX0" fmla="*/ 2064413 w 4128825"/>
              <a:gd name="connsiteY0" fmla="*/ 0 h 4128825"/>
              <a:gd name="connsiteX1" fmla="*/ 4128825 w 4128825"/>
              <a:gd name="connsiteY1" fmla="*/ 2064413 h 4128825"/>
              <a:gd name="connsiteX2" fmla="*/ 2064413 w 4128825"/>
              <a:gd name="connsiteY2" fmla="*/ 4128825 h 4128825"/>
              <a:gd name="connsiteX3" fmla="*/ 0 w 4128825"/>
              <a:gd name="connsiteY3" fmla="*/ 2064413 h 41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8825" h="4128825">
                <a:moveTo>
                  <a:pt x="2064413" y="0"/>
                </a:moveTo>
                <a:lnTo>
                  <a:pt x="4128825" y="2064413"/>
                </a:lnTo>
                <a:lnTo>
                  <a:pt x="2064413" y="4128825"/>
                </a:lnTo>
                <a:lnTo>
                  <a:pt x="0" y="20644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905747" y="380649"/>
            <a:ext cx="6058602" cy="6058602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7024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8000" y="749299"/>
            <a:ext cx="5359400" cy="5359400"/>
          </a:xfrm>
          <a:custGeom>
            <a:avLst/>
            <a:gdLst>
              <a:gd name="connsiteX0" fmla="*/ 2679700 w 5359400"/>
              <a:gd name="connsiteY0" fmla="*/ 0 h 5359400"/>
              <a:gd name="connsiteX1" fmla="*/ 5359400 w 5359400"/>
              <a:gd name="connsiteY1" fmla="*/ 2679700 h 5359400"/>
              <a:gd name="connsiteX2" fmla="*/ 2679700 w 5359400"/>
              <a:gd name="connsiteY2" fmla="*/ 5359400 h 5359400"/>
              <a:gd name="connsiteX3" fmla="*/ 0 w 5359400"/>
              <a:gd name="connsiteY3" fmla="*/ 2679700 h 535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5359400">
                <a:moveTo>
                  <a:pt x="2679700" y="0"/>
                </a:moveTo>
                <a:lnTo>
                  <a:pt x="5359400" y="2679700"/>
                </a:lnTo>
                <a:lnTo>
                  <a:pt x="2679700" y="5359400"/>
                </a:lnTo>
                <a:lnTo>
                  <a:pt x="0" y="2679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08000" y="0"/>
            <a:ext cx="5359400" cy="6858000"/>
          </a:xfrm>
          <a:custGeom>
            <a:avLst/>
            <a:gdLst>
              <a:gd name="connsiteX0" fmla="*/ 0 w 5359400"/>
              <a:gd name="connsiteY0" fmla="*/ 0 h 6858000"/>
              <a:gd name="connsiteX1" fmla="*/ 2003425 w 5359400"/>
              <a:gd name="connsiteY1" fmla="*/ 0 h 6858000"/>
              <a:gd name="connsiteX2" fmla="*/ 2322513 w 5359400"/>
              <a:gd name="connsiteY2" fmla="*/ 0 h 6858000"/>
              <a:gd name="connsiteX3" fmla="*/ 5359400 w 5359400"/>
              <a:gd name="connsiteY3" fmla="*/ 0 h 6858000"/>
              <a:gd name="connsiteX4" fmla="*/ 5359400 w 5359400"/>
              <a:gd name="connsiteY4" fmla="*/ 6858000 h 6858000"/>
              <a:gd name="connsiteX5" fmla="*/ 0 w 53594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9400" h="6858000">
                <a:moveTo>
                  <a:pt x="0" y="0"/>
                </a:moveTo>
                <a:lnTo>
                  <a:pt x="2003425" y="0"/>
                </a:lnTo>
                <a:lnTo>
                  <a:pt x="2322513" y="0"/>
                </a:lnTo>
                <a:lnTo>
                  <a:pt x="5359400" y="0"/>
                </a:lnTo>
                <a:lnTo>
                  <a:pt x="535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45202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B018C5-09FD-EA7B-1E0F-08DC2AE6F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E449908-9378-FC86-EAAE-4A8D1B6025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E4989F-29F0-9ABB-1A45-24C1E86ACB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9774E4-9533-E949-A4C1-EB7481EAB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23461A-DC41-26B7-816D-DB8B2C91F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3F0140-4251-3873-1851-94351AD0B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97442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24872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77297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039429" y="876299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627046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6762750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0286835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0029425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6514" y="457199"/>
            <a:ext cx="5448300" cy="5448300"/>
          </a:xfrm>
          <a:custGeom>
            <a:avLst/>
            <a:gdLst>
              <a:gd name="connsiteX0" fmla="*/ 2724150 w 5448300"/>
              <a:gd name="connsiteY0" fmla="*/ 0 h 5448300"/>
              <a:gd name="connsiteX1" fmla="*/ 5448300 w 5448300"/>
              <a:gd name="connsiteY1" fmla="*/ 2724150 h 5448300"/>
              <a:gd name="connsiteX2" fmla="*/ 2724150 w 5448300"/>
              <a:gd name="connsiteY2" fmla="*/ 5448300 h 5448300"/>
              <a:gd name="connsiteX3" fmla="*/ 0 w 5448300"/>
              <a:gd name="connsiteY3" fmla="*/ 272415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8300" h="5448300">
                <a:moveTo>
                  <a:pt x="2724150" y="0"/>
                </a:moveTo>
                <a:lnTo>
                  <a:pt x="5448300" y="2724150"/>
                </a:lnTo>
                <a:lnTo>
                  <a:pt x="2724150" y="5448300"/>
                </a:lnTo>
                <a:lnTo>
                  <a:pt x="0" y="27241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408880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867401" y="-1"/>
            <a:ext cx="6324599" cy="6168571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459838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485" y="3265714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055430" y="3265713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412344" y="348342"/>
            <a:ext cx="3367314" cy="58347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00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71890" y="241139"/>
            <a:ext cx="4154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200" b="1" smtClean="0">
                <a:solidFill>
                  <a:schemeClr val="bg1"/>
                </a:solidFill>
                <a:latin typeface="Georgia" panose="02040502050405020303" pitchFamily="18" charset="0"/>
              </a:rPr>
              <a:pPr algn="ctr"/>
              <a:t>‹#›</a:t>
            </a:fld>
            <a:endParaRPr lang="en-US" sz="11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2994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">
            <a:extLst>
              <a:ext uri="{FF2B5EF4-FFF2-40B4-BE49-F238E27FC236}">
                <a16:creationId xmlns:a16="http://schemas.microsoft.com/office/drawing/2014/main" id="{4D12194C-B1C4-2375-BB46-33C16DEBEFC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11363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id="{FC150834-A6A4-A11C-84BC-5EB64D5643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1119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B479CFBE-8A9F-7AB5-A8EE-CAD3B1A55CE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8032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BEAB0D5A-F638-A9C9-2485-137CEACCE5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011363" y="4016591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6" name="Рисунок 2">
            <a:extLst>
              <a:ext uri="{FF2B5EF4-FFF2-40B4-BE49-F238E27FC236}">
                <a16:creationId xmlns:a16="http://schemas.microsoft.com/office/drawing/2014/main" id="{F49E63DE-F0C3-C784-8FF6-3813ABE368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11196" y="4127500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7" name="Рисунок 2">
            <a:extLst>
              <a:ext uri="{FF2B5EF4-FFF2-40B4-BE49-F238E27FC236}">
                <a16:creationId xmlns:a16="http://schemas.microsoft.com/office/drawing/2014/main" id="{9DE4C23C-682D-A3B2-8BDD-DD636FA50E8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80326" y="4127500"/>
            <a:ext cx="2500313" cy="20891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7186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C2939D0-6891-4E6E-9931-F9C613458C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37555" y="2887345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36A878E-DAF9-4CFF-8CBC-60EAE1986D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80" y="0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5775886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18080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42.xml"/><Relationship Id="rId32" Type="http://schemas.openxmlformats.org/officeDocument/2006/relationships/slideLayout" Target="../slideLayouts/slideLayout43.xml"/><Relationship Id="rId33" Type="http://schemas.openxmlformats.org/officeDocument/2006/relationships/slideLayout" Target="../slideLayouts/slideLayout44.xml"/><Relationship Id="rId34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46.xml"/><Relationship Id="rId36" Type="http://schemas.openxmlformats.org/officeDocument/2006/relationships/slideLayout" Target="../slideLayouts/slideLayout47.xml"/><Relationship Id="rId37" Type="http://schemas.openxmlformats.org/officeDocument/2006/relationships/slideLayout" Target="../slideLayouts/slideLayout48.xml"/><Relationship Id="rId38" Type="http://schemas.openxmlformats.org/officeDocument/2006/relationships/slideLayout" Target="../slideLayouts/slideLayout49.xml"/><Relationship Id="rId3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15.xml"/><Relationship Id="rId40" Type="http://schemas.openxmlformats.org/officeDocument/2006/relationships/slideLayout" Target="../slideLayouts/slideLayout51.xml"/><Relationship Id="rId41" Type="http://schemas.openxmlformats.org/officeDocument/2006/relationships/slideLayout" Target="../slideLayouts/slideLayout52.xml"/><Relationship Id="rId42" Type="http://schemas.openxmlformats.org/officeDocument/2006/relationships/slideLayout" Target="../slideLayouts/slideLayout53.xml"/><Relationship Id="rId43" Type="http://schemas.openxmlformats.org/officeDocument/2006/relationships/slideLayout" Target="../slideLayouts/slideLayout54.xml"/><Relationship Id="rId44" Type="http://schemas.openxmlformats.org/officeDocument/2006/relationships/slideLayout" Target="../slideLayouts/slideLayout55.xml"/><Relationship Id="rId45" Type="http://schemas.openxmlformats.org/officeDocument/2006/relationships/slideLayout" Target="../slideLayouts/slideLayout56.xml"/><Relationship Id="rId46" Type="http://schemas.openxmlformats.org/officeDocument/2006/relationships/slideLayout" Target="../slideLayouts/slideLayout57.xml"/><Relationship Id="rId47" Type="http://schemas.openxmlformats.org/officeDocument/2006/relationships/slideLayout" Target="../slideLayouts/slideLayout58.xml"/><Relationship Id="rId48" Type="http://schemas.openxmlformats.org/officeDocument/2006/relationships/slideLayout" Target="../slideLayouts/slideLayout59.xml"/><Relationship Id="rId49" Type="http://schemas.openxmlformats.org/officeDocument/2006/relationships/slideLayout" Target="../slideLayouts/slideLayout60.xml"/><Relationship Id="rId5" Type="http://schemas.openxmlformats.org/officeDocument/2006/relationships/slideLayout" Target="../slideLayouts/slideLayout16.xml"/><Relationship Id="rId50" Type="http://schemas.openxmlformats.org/officeDocument/2006/relationships/slideLayout" Target="../slideLayouts/slideLayout61.xml"/><Relationship Id="rId51" Type="http://schemas.openxmlformats.org/officeDocument/2006/relationships/slideLayout" Target="../slideLayouts/slideLayout62.xml"/><Relationship Id="rId52" Type="http://schemas.openxmlformats.org/officeDocument/2006/relationships/slideLayout" Target="../slideLayouts/slideLayout63.xml"/><Relationship Id="rId53" Type="http://schemas.openxmlformats.org/officeDocument/2006/relationships/slideLayout" Target="../slideLayouts/slideLayout64.xml"/><Relationship Id="rId54" Type="http://schemas.openxmlformats.org/officeDocument/2006/relationships/slideLayout" Target="../slideLayouts/slideLayout65.xml"/><Relationship Id="rId55" Type="http://schemas.openxmlformats.org/officeDocument/2006/relationships/slideLayout" Target="../slideLayouts/slideLayout66.xml"/><Relationship Id="rId56" Type="http://schemas.openxmlformats.org/officeDocument/2006/relationships/slideLayout" Target="../slideLayouts/slideLayout67.xml"/><Relationship Id="rId57" Type="http://schemas.openxmlformats.org/officeDocument/2006/relationships/slideLayout" Target="../slideLayouts/slideLayout68.xml"/><Relationship Id="rId58" Type="http://schemas.openxmlformats.org/officeDocument/2006/relationships/slideLayout" Target="../slideLayouts/slideLayout69.xml"/><Relationship Id="rId59" Type="http://schemas.openxmlformats.org/officeDocument/2006/relationships/slideLayout" Target="../slideLayouts/slideLayout70.xml"/><Relationship Id="rId6" Type="http://schemas.openxmlformats.org/officeDocument/2006/relationships/slideLayout" Target="../slideLayouts/slideLayout17.xml"/><Relationship Id="rId60" Type="http://schemas.openxmlformats.org/officeDocument/2006/relationships/slideLayout" Target="../slideLayouts/slideLayout71.xml"/><Relationship Id="rId61" Type="http://schemas.openxmlformats.org/officeDocument/2006/relationships/slideLayout" Target="../slideLayouts/slideLayout72.xml"/><Relationship Id="rId62" Type="http://schemas.openxmlformats.org/officeDocument/2006/relationships/slideLayout" Target="../slideLayouts/slideLayout73.xml"/><Relationship Id="rId63" Type="http://schemas.openxmlformats.org/officeDocument/2006/relationships/slideLayout" Target="../slideLayouts/slideLayout74.xml"/><Relationship Id="rId64" Type="http://schemas.openxmlformats.org/officeDocument/2006/relationships/slideLayout" Target="../slideLayouts/slideLayout75.xml"/><Relationship Id="rId65" Type="http://schemas.openxmlformats.org/officeDocument/2006/relationships/slideLayout" Target="../slideLayouts/slideLayout76.xml"/><Relationship Id="rId66" Type="http://schemas.openxmlformats.org/officeDocument/2006/relationships/slideLayout" Target="../slideLayouts/slideLayout77.xml"/><Relationship Id="rId67" Type="http://schemas.openxmlformats.org/officeDocument/2006/relationships/slideLayout" Target="../slideLayouts/slideLayout78.xml"/><Relationship Id="rId68" Type="http://schemas.openxmlformats.org/officeDocument/2006/relationships/slideLayout" Target="../slideLayouts/slideLayout79.xml"/><Relationship Id="rId69" Type="http://schemas.openxmlformats.org/officeDocument/2006/relationships/slideLayout" Target="../slideLayouts/slideLayout80.xml"/><Relationship Id="rId7" Type="http://schemas.openxmlformats.org/officeDocument/2006/relationships/slideLayout" Target="../slideLayouts/slideLayout18.xml"/><Relationship Id="rId70" Type="http://schemas.openxmlformats.org/officeDocument/2006/relationships/slideLayout" Target="../slideLayouts/slideLayout81.xml"/><Relationship Id="rId71" Type="http://schemas.openxmlformats.org/officeDocument/2006/relationships/slideLayout" Target="../slideLayouts/slideLayout82.xml"/><Relationship Id="rId72" Type="http://schemas.openxmlformats.org/officeDocument/2006/relationships/slideLayout" Target="../slideLayouts/slideLayout83.xml"/><Relationship Id="rId73" Type="http://schemas.openxmlformats.org/officeDocument/2006/relationships/slideLayout" Target="../slideLayouts/slideLayout84.xml"/><Relationship Id="rId74" Type="http://schemas.openxmlformats.org/officeDocument/2006/relationships/slideLayout" Target="../slideLayouts/slideLayout85.xml"/><Relationship Id="rId75" Type="http://schemas.openxmlformats.org/officeDocument/2006/relationships/slideLayout" Target="../slideLayouts/slideLayout86.xml"/><Relationship Id="rId76" Type="http://schemas.openxmlformats.org/officeDocument/2006/relationships/slideLayout" Target="../slideLayouts/slideLayout87.xml"/><Relationship Id="rId77" Type="http://schemas.openxmlformats.org/officeDocument/2006/relationships/slideLayout" Target="../slideLayouts/slideLayout88.xml"/><Relationship Id="rId78" Type="http://schemas.openxmlformats.org/officeDocument/2006/relationships/slideLayout" Target="../slideLayouts/slideLayout89.xml"/><Relationship Id="rId79" Type="http://schemas.openxmlformats.org/officeDocument/2006/relationships/slideLayout" Target="../slideLayouts/slideLayout90.xml"/><Relationship Id="rId8" Type="http://schemas.openxmlformats.org/officeDocument/2006/relationships/slideLayout" Target="../slideLayouts/slideLayout19.xml"/><Relationship Id="rId80" Type="http://schemas.openxmlformats.org/officeDocument/2006/relationships/slideLayout" Target="../slideLayouts/slideLayout91.xml"/><Relationship Id="rId81" Type="http://schemas.openxmlformats.org/officeDocument/2006/relationships/slideLayout" Target="../slideLayouts/slideLayout92.xml"/><Relationship Id="rId82" Type="http://schemas.openxmlformats.org/officeDocument/2006/relationships/slideLayout" Target="../slideLayouts/slideLayout93.xml"/><Relationship Id="rId83" Type="http://schemas.openxmlformats.org/officeDocument/2006/relationships/slideLayout" Target="../slideLayouts/slideLayout94.xml"/><Relationship Id="rId84" Type="http://schemas.openxmlformats.org/officeDocument/2006/relationships/slideLayout" Target="../slideLayouts/slideLayout95.xml"/><Relationship Id="rId85" Type="http://schemas.openxmlformats.org/officeDocument/2006/relationships/slideLayout" Target="../slideLayouts/slideLayout96.xml"/><Relationship Id="rId86" Type="http://schemas.openxmlformats.org/officeDocument/2006/relationships/slideLayout" Target="../slideLayouts/slideLayout97.xml"/><Relationship Id="rId87" Type="http://schemas.openxmlformats.org/officeDocument/2006/relationships/slideLayout" Target="../slideLayouts/slideLayout98.xml"/><Relationship Id="rId88" Type="http://schemas.openxmlformats.org/officeDocument/2006/relationships/theme" Target="../theme/theme2.xml"/><Relationship Id="rId89" Type="http://schemas.openxmlformats.org/officeDocument/2006/relationships/image" Target="../media/image1.jpg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2.xml"/><Relationship Id="rId15" Type="http://schemas.openxmlformats.org/officeDocument/2006/relationships/slideLayout" Target="../slideLayouts/slideLayout113.xml"/><Relationship Id="rId16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5.xml"/><Relationship Id="rId18" Type="http://schemas.openxmlformats.org/officeDocument/2006/relationships/slideLayout" Target="../slideLayouts/slideLayout116.xml"/><Relationship Id="rId19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0.xml"/><Relationship Id="rId20" Type="http://schemas.openxmlformats.org/officeDocument/2006/relationships/slideLayout" Target="../slideLayouts/slideLayout118.xml"/><Relationship Id="rId21" Type="http://schemas.openxmlformats.org/officeDocument/2006/relationships/slideLayout" Target="../slideLayouts/slideLayout119.xml"/><Relationship Id="rId22" Type="http://schemas.openxmlformats.org/officeDocument/2006/relationships/slideLayout" Target="../slideLayouts/slideLayout120.xml"/><Relationship Id="rId23" Type="http://schemas.openxmlformats.org/officeDocument/2006/relationships/slideLayout" Target="../slideLayouts/slideLayout121.xml"/><Relationship Id="rId24" Type="http://schemas.openxmlformats.org/officeDocument/2006/relationships/theme" Target="../theme/theme3.xml"/><Relationship Id="rId25" Type="http://schemas.openxmlformats.org/officeDocument/2006/relationships/image" Target="../media/image1.jpg"/><Relationship Id="rId3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07.xml"/></Relationships>
</file>

<file path=ppt/slideMasters/_rels/slideMaster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3.xml"/><Relationship Id="rId13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5.xml"/><Relationship Id="rId15" Type="http://schemas.openxmlformats.org/officeDocument/2006/relationships/slideLayout" Target="../slideLayouts/slideLayout136.xml"/><Relationship Id="rId16" Type="http://schemas.openxmlformats.org/officeDocument/2006/relationships/slideLayout" Target="../slideLayouts/slideLayout137.xml"/><Relationship Id="rId17" Type="http://schemas.openxmlformats.org/officeDocument/2006/relationships/slideLayout" Target="../slideLayouts/slideLayout138.xml"/><Relationship Id="rId18" Type="http://schemas.openxmlformats.org/officeDocument/2006/relationships/slideLayout" Target="../slideLayouts/slideLayout139.xml"/><Relationship Id="rId19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23.xml"/><Relationship Id="rId20" Type="http://schemas.openxmlformats.org/officeDocument/2006/relationships/slideLayout" Target="../slideLayouts/slideLayout141.xml"/><Relationship Id="rId21" Type="http://schemas.openxmlformats.org/officeDocument/2006/relationships/slideLayout" Target="../slideLayouts/slideLayout142.xml"/><Relationship Id="rId22" Type="http://schemas.openxmlformats.org/officeDocument/2006/relationships/slideLayout" Target="../slideLayouts/slideLayout143.xml"/><Relationship Id="rId23" Type="http://schemas.openxmlformats.org/officeDocument/2006/relationships/slideLayout" Target="../slideLayouts/slideLayout144.xml"/><Relationship Id="rId24" Type="http://schemas.openxmlformats.org/officeDocument/2006/relationships/slideLayout" Target="../slideLayouts/slideLayout145.xml"/><Relationship Id="rId25" Type="http://schemas.openxmlformats.org/officeDocument/2006/relationships/slideLayout" Target="../slideLayouts/slideLayout146.xml"/><Relationship Id="rId26" Type="http://schemas.openxmlformats.org/officeDocument/2006/relationships/slideLayout" Target="../slideLayouts/slideLayout147.xml"/><Relationship Id="rId27" Type="http://schemas.openxmlformats.org/officeDocument/2006/relationships/slideLayout" Target="../slideLayouts/slideLayout148.xml"/><Relationship Id="rId28" Type="http://schemas.openxmlformats.org/officeDocument/2006/relationships/slideLayout" Target="../slideLayouts/slideLayout149.xml"/><Relationship Id="rId29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24.xml"/><Relationship Id="rId30" Type="http://schemas.openxmlformats.org/officeDocument/2006/relationships/slideLayout" Target="../slideLayouts/slideLayout151.xml"/><Relationship Id="rId31" Type="http://schemas.openxmlformats.org/officeDocument/2006/relationships/slideLayout" Target="../slideLayouts/slideLayout152.xml"/><Relationship Id="rId32" Type="http://schemas.openxmlformats.org/officeDocument/2006/relationships/slideLayout" Target="../slideLayouts/slideLayout153.xml"/><Relationship Id="rId33" Type="http://schemas.openxmlformats.org/officeDocument/2006/relationships/slideLayout" Target="../slideLayouts/slideLayout154.xml"/><Relationship Id="rId34" Type="http://schemas.openxmlformats.org/officeDocument/2006/relationships/slideLayout" Target="../slideLayouts/slideLayout155.xml"/><Relationship Id="rId35" Type="http://schemas.openxmlformats.org/officeDocument/2006/relationships/slideLayout" Target="../slideLayouts/slideLayout156.xml"/><Relationship Id="rId36" Type="http://schemas.openxmlformats.org/officeDocument/2006/relationships/slideLayout" Target="../slideLayouts/slideLayout157.xml"/><Relationship Id="rId37" Type="http://schemas.openxmlformats.org/officeDocument/2006/relationships/slideLayout" Target="../slideLayouts/slideLayout158.xml"/><Relationship Id="rId38" Type="http://schemas.openxmlformats.org/officeDocument/2006/relationships/slideLayout" Target="../slideLayouts/slideLayout159.xml"/><Relationship Id="rId39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25.xml"/><Relationship Id="rId40" Type="http://schemas.openxmlformats.org/officeDocument/2006/relationships/slideLayout" Target="../slideLayouts/slideLayout161.xml"/><Relationship Id="rId41" Type="http://schemas.openxmlformats.org/officeDocument/2006/relationships/slideLayout" Target="../slideLayouts/slideLayout162.xml"/><Relationship Id="rId42" Type="http://schemas.openxmlformats.org/officeDocument/2006/relationships/slideLayout" Target="../slideLayouts/slideLayout163.xml"/><Relationship Id="rId43" Type="http://schemas.openxmlformats.org/officeDocument/2006/relationships/slideLayout" Target="../slideLayouts/slideLayout164.xml"/><Relationship Id="rId44" Type="http://schemas.openxmlformats.org/officeDocument/2006/relationships/slideLayout" Target="../slideLayouts/slideLayout165.xml"/><Relationship Id="rId45" Type="http://schemas.openxmlformats.org/officeDocument/2006/relationships/slideLayout" Target="../slideLayouts/slideLayout166.xml"/><Relationship Id="rId46" Type="http://schemas.openxmlformats.org/officeDocument/2006/relationships/slideLayout" Target="../slideLayouts/slideLayout167.xml"/><Relationship Id="rId47" Type="http://schemas.openxmlformats.org/officeDocument/2006/relationships/slideLayout" Target="../slideLayouts/slideLayout168.xml"/><Relationship Id="rId48" Type="http://schemas.openxmlformats.org/officeDocument/2006/relationships/slideLayout" Target="../slideLayouts/slideLayout169.xml"/><Relationship Id="rId49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26.xml"/><Relationship Id="rId50" Type="http://schemas.openxmlformats.org/officeDocument/2006/relationships/slideLayout" Target="../slideLayouts/slideLayout171.xml"/><Relationship Id="rId51" Type="http://schemas.openxmlformats.org/officeDocument/2006/relationships/slideLayout" Target="../slideLayouts/slideLayout172.xml"/><Relationship Id="rId52" Type="http://schemas.openxmlformats.org/officeDocument/2006/relationships/slideLayout" Target="../slideLayouts/slideLayout173.xml"/><Relationship Id="rId53" Type="http://schemas.openxmlformats.org/officeDocument/2006/relationships/slideLayout" Target="../slideLayouts/slideLayout174.xml"/><Relationship Id="rId54" Type="http://schemas.openxmlformats.org/officeDocument/2006/relationships/slideLayout" Target="../slideLayouts/slideLayout175.xml"/><Relationship Id="rId55" Type="http://schemas.openxmlformats.org/officeDocument/2006/relationships/slideLayout" Target="../slideLayouts/slideLayout176.xml"/><Relationship Id="rId56" Type="http://schemas.openxmlformats.org/officeDocument/2006/relationships/theme" Target="../theme/theme4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4746D-37C4-25A9-7E57-594B80FF8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6D5412-1741-1C11-BE68-5BF976433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0D4384-03DD-AB04-A9FC-7B8AC514FB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524332-6D1D-2E2A-9AE4-0E9BB10A7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318BB2-DB91-3D24-4D9C-8CFC0264E1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88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9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2E9E4-0A0C-3DEB-0E93-E5B8D38D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554C6-E97D-A9EE-5EF6-677660684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C8DD96-955B-0E70-CC99-82A2D3625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0804DEBB-697B-492F-8D49-C11FCE4185FC}" type="datetimeFigureOut">
              <a:rPr lang="ru-RU" smtClean="0"/>
              <a:pPr/>
              <a:t>09.06.2024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BAD9-2FAD-9106-9094-32839C4F9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8B3652-18D8-E755-4E0A-35E122D0D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C07925E4-3CC1-453E-9EC2-F0D1052F1B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437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80" r:id="rId17"/>
    <p:sldLayoutId id="2147483681" r:id="rId18"/>
    <p:sldLayoutId id="2147483682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700" r:id="rId34"/>
    <p:sldLayoutId id="2147483701" r:id="rId35"/>
    <p:sldLayoutId id="2147483702" r:id="rId36"/>
    <p:sldLayoutId id="2147483703" r:id="rId37"/>
    <p:sldLayoutId id="2147483704" r:id="rId38"/>
    <p:sldLayoutId id="2147483705" r:id="rId39"/>
    <p:sldLayoutId id="2147483706" r:id="rId40"/>
    <p:sldLayoutId id="2147483707" r:id="rId41"/>
    <p:sldLayoutId id="2147483708" r:id="rId42"/>
    <p:sldLayoutId id="2147483709" r:id="rId43"/>
    <p:sldLayoutId id="2147483710" r:id="rId44"/>
    <p:sldLayoutId id="2147483711" r:id="rId45"/>
    <p:sldLayoutId id="2147483712" r:id="rId46"/>
    <p:sldLayoutId id="2147483713" r:id="rId47"/>
    <p:sldLayoutId id="2147483714" r:id="rId48"/>
    <p:sldLayoutId id="2147483715" r:id="rId49"/>
    <p:sldLayoutId id="2147483716" r:id="rId50"/>
    <p:sldLayoutId id="2147483717" r:id="rId51"/>
    <p:sldLayoutId id="2147483718" r:id="rId52"/>
    <p:sldLayoutId id="2147483719" r:id="rId53"/>
    <p:sldLayoutId id="2147483720" r:id="rId54"/>
    <p:sldLayoutId id="2147483721" r:id="rId55"/>
    <p:sldLayoutId id="2147483722" r:id="rId56"/>
    <p:sldLayoutId id="2147483723" r:id="rId57"/>
    <p:sldLayoutId id="2147483724" r:id="rId58"/>
    <p:sldLayoutId id="2147483725" r:id="rId59"/>
    <p:sldLayoutId id="2147483726" r:id="rId60"/>
    <p:sldLayoutId id="2147483727" r:id="rId61"/>
    <p:sldLayoutId id="2147483728" r:id="rId62"/>
    <p:sldLayoutId id="2147483729" r:id="rId63"/>
    <p:sldLayoutId id="2147483730" r:id="rId64"/>
    <p:sldLayoutId id="2147483731" r:id="rId65"/>
    <p:sldLayoutId id="2147483732" r:id="rId66"/>
    <p:sldLayoutId id="2147483733" r:id="rId67"/>
    <p:sldLayoutId id="2147483734" r:id="rId68"/>
    <p:sldLayoutId id="2147483735" r:id="rId69"/>
    <p:sldLayoutId id="2147483736" r:id="rId70"/>
    <p:sldLayoutId id="2147483737" r:id="rId71"/>
    <p:sldLayoutId id="2147483738" r:id="rId72"/>
    <p:sldLayoutId id="2147483739" r:id="rId73"/>
    <p:sldLayoutId id="2147483740" r:id="rId74"/>
    <p:sldLayoutId id="2147483741" r:id="rId75"/>
    <p:sldLayoutId id="2147483742" r:id="rId76"/>
    <p:sldLayoutId id="2147483743" r:id="rId77"/>
    <p:sldLayoutId id="2147483744" r:id="rId78"/>
    <p:sldLayoutId id="2147483745" r:id="rId79"/>
    <p:sldLayoutId id="2147483746" r:id="rId80"/>
    <p:sldLayoutId id="2147483747" r:id="rId81"/>
    <p:sldLayoutId id="2147483748" r:id="rId82"/>
    <p:sldLayoutId id="2147483749" r:id="rId83"/>
    <p:sldLayoutId id="2147483750" r:id="rId84"/>
    <p:sldLayoutId id="2147483751" r:id="rId85"/>
    <p:sldLayoutId id="2147483752" r:id="rId86"/>
    <p:sldLayoutId id="2147483753" r:id="rId8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876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003640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  <p:sldLayoutId id="2147483802" r:id="rId24"/>
    <p:sldLayoutId id="2147483803" r:id="rId25"/>
    <p:sldLayoutId id="2147483804" r:id="rId26"/>
    <p:sldLayoutId id="2147483805" r:id="rId27"/>
    <p:sldLayoutId id="2147483806" r:id="rId28"/>
    <p:sldLayoutId id="2147483807" r:id="rId29"/>
    <p:sldLayoutId id="2147483808" r:id="rId30"/>
    <p:sldLayoutId id="2147483809" r:id="rId31"/>
    <p:sldLayoutId id="2147483810" r:id="rId32"/>
    <p:sldLayoutId id="2147483811" r:id="rId33"/>
    <p:sldLayoutId id="2147483812" r:id="rId34"/>
    <p:sldLayoutId id="2147483813" r:id="rId35"/>
    <p:sldLayoutId id="2147483814" r:id="rId36"/>
    <p:sldLayoutId id="2147483815" r:id="rId37"/>
    <p:sldLayoutId id="2147483816" r:id="rId38"/>
    <p:sldLayoutId id="2147483817" r:id="rId39"/>
    <p:sldLayoutId id="2147483818" r:id="rId40"/>
    <p:sldLayoutId id="2147483819" r:id="rId41"/>
    <p:sldLayoutId id="2147483820" r:id="rId42"/>
    <p:sldLayoutId id="2147483821" r:id="rId43"/>
    <p:sldLayoutId id="2147483822" r:id="rId44"/>
    <p:sldLayoutId id="2147483823" r:id="rId45"/>
    <p:sldLayoutId id="2147483824" r:id="rId46"/>
    <p:sldLayoutId id="2147483825" r:id="rId47"/>
    <p:sldLayoutId id="2147483826" r:id="rId48"/>
    <p:sldLayoutId id="2147483827" r:id="rId49"/>
    <p:sldLayoutId id="2147483828" r:id="rId50"/>
    <p:sldLayoutId id="2147483829" r:id="rId51"/>
    <p:sldLayoutId id="2147483830" r:id="rId52"/>
    <p:sldLayoutId id="2147483831" r:id="rId53"/>
    <p:sldLayoutId id="2147483832" r:id="rId54"/>
    <p:sldLayoutId id="2147483833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1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8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.jpg"/><Relationship Id="rId3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espiratory diseases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4281" r="4281"/>
          <a:stretch>
            <a:fillRect/>
          </a:stretch>
        </p:blipFill>
        <p:spPr/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D4545FF-0A09-9CA8-4CDA-2F0B6C78674D}"/>
              </a:ext>
            </a:extLst>
          </p:cNvPr>
          <p:cNvSpPr txBox="1">
            <a:spLocks/>
          </p:cNvSpPr>
          <p:nvPr/>
        </p:nvSpPr>
        <p:spPr>
          <a:xfrm>
            <a:off x="4689866" y="1764798"/>
            <a:ext cx="7289613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 Pro Black" panose="02040A020504050202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990124-AA97-FD80-BBC0-638ED72F467B}"/>
              </a:ext>
            </a:extLst>
          </p:cNvPr>
          <p:cNvSpPr txBox="1"/>
          <p:nvPr/>
        </p:nvSpPr>
        <p:spPr>
          <a:xfrm>
            <a:off x="6420919" y="5418714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981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espiratory diseases, Realism (3)2.tmp.png"/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l="879" r="879"/>
          <a:stretch>
            <a:fillRect/>
          </a:stretch>
        </p:blipFill>
        <p:spPr/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B7AD23-1B22-5F13-617D-07431999E598}"/>
              </a:ext>
            </a:extLst>
          </p:cNvPr>
          <p:cNvSpPr txBox="1"/>
          <p:nvPr/>
        </p:nvSpPr>
        <p:spPr>
          <a:xfrm>
            <a:off x="6815136" y="481216"/>
            <a:ext cx="42362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2EB051-E4B0-AF43-22CB-501EF4BDC31E}"/>
              </a:ext>
            </a:extLst>
          </p:cNvPr>
          <p:cNvSpPr txBox="1"/>
          <p:nvPr/>
        </p:nvSpPr>
        <p:spPr>
          <a:xfrm>
            <a:off x="6367379" y="2275302"/>
            <a:ext cx="54198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921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espiratory diseases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980" r="980"/>
          <a:stretch>
            <a:fillRect/>
          </a:stretch>
        </p:blipFill>
        <p:spPr/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69B486-252A-9561-8058-A2988BD9A793}"/>
              </a:ext>
            </a:extLst>
          </p:cNvPr>
          <p:cNvSpPr txBox="1"/>
          <p:nvPr/>
        </p:nvSpPr>
        <p:spPr>
          <a:xfrm>
            <a:off x="6800848" y="474072"/>
            <a:ext cx="42362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AAFBCE-02B8-9760-E563-20E2C7FA6BA2}"/>
              </a:ext>
            </a:extLst>
          </p:cNvPr>
          <p:cNvSpPr txBox="1"/>
          <p:nvPr/>
        </p:nvSpPr>
        <p:spPr>
          <a:xfrm>
            <a:off x="6598386" y="2275302"/>
            <a:ext cx="54198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5523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Respiratory diseases, Realism (1)2.tmp.pn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21875" b="21875"/>
          <a:stretch>
            <a:fillRect/>
          </a:stretch>
        </p:blipFill>
        <p:spPr/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4B13D4DD-7647-11B7-5CEC-89BB35175A23}"/>
              </a:ext>
            </a:extLst>
          </p:cNvPr>
          <p:cNvSpPr>
            <a:spLocks noChangeAspect="1"/>
          </p:cNvSpPr>
          <p:nvPr/>
        </p:nvSpPr>
        <p:spPr>
          <a:xfrm>
            <a:off x="5536406" y="4200525"/>
            <a:ext cx="6655594" cy="2657475"/>
          </a:xfrm>
          <a:prstGeom prst="rect">
            <a:avLst/>
          </a:prstGeom>
          <a:blipFill>
            <a:blip r:embed="rId2">
              <a:alphaModFix amt="91000"/>
            </a:blip>
            <a:stretch>
              <a:fillRect/>
            </a:stretch>
          </a:blip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srgbClr val="14405A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D55BD6-922C-4E56-FEE0-5300CB6E423B}"/>
              </a:ext>
            </a:extLst>
          </p:cNvPr>
          <p:cNvSpPr txBox="1"/>
          <p:nvPr/>
        </p:nvSpPr>
        <p:spPr>
          <a:xfrm>
            <a:off x="5881688" y="4623524"/>
            <a:ext cx="56578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489633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Тема Office">
  <a:themeElements>
    <a:clrScheme name="Бело-зеленый22">
      <a:dk1>
        <a:srgbClr val="3D996B"/>
      </a:dk1>
      <a:lt1>
        <a:srgbClr val="FFFFFF"/>
      </a:lt1>
      <a:dk2>
        <a:srgbClr val="44546A"/>
      </a:dk2>
      <a:lt2>
        <a:srgbClr val="E7E6E6"/>
      </a:lt2>
      <a:accent1>
        <a:srgbClr val="3C6E8B"/>
      </a:accent1>
      <a:accent2>
        <a:srgbClr val="8AC44E"/>
      </a:accent2>
      <a:accent3>
        <a:srgbClr val="DA7757"/>
      </a:accent3>
      <a:accent4>
        <a:srgbClr val="8E381C"/>
      </a:accent4>
      <a:accent5>
        <a:srgbClr val="14405A"/>
      </a:accent5>
      <a:accent6>
        <a:srgbClr val="14633B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Poppins</vt:lpstr>
      <vt:lpstr>Тема Office</vt:lpstr>
      <vt:lpstr>1_Тема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7</cp:revision>
  <dcterms:created xsi:type="dcterms:W3CDTF">2024-04-10T15:26:27Z</dcterms:created>
  <dcterms:modified xsi:type="dcterms:W3CDTF">2024-06-09T14:04:59Z</dcterms:modified>
</cp:coreProperties>
</file>