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3052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38854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32103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405488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41617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9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2794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403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10643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1368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4623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346993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33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876161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3251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523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4954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30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51466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6649565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50647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600042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851381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684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26272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3737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236891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599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13637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7480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11946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48351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38662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9932740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55480756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8855117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5025154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5031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114015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9259485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62904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892100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69268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89226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761592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5340286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774998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91051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561287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98476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2959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95753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28878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69499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1372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23/06/2024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23.06.2024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23.06.2024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24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лекопитающее, картина, олений рог, северный олень&#10;&#10;Автоматически созданное описание">
            <a:extLst>
              <a:ext uri="{FF2B5EF4-FFF2-40B4-BE49-F238E27FC236}">
                <a16:creationId xmlns:a16="http://schemas.microsoft.com/office/drawing/2014/main" id="{396B7231-57FD-FACE-F9AE-E48ADB640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r="4282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птица, хищная птица, сова, Ушастая сова&#10;&#10;Автоматически созданное описание">
            <a:extLst>
              <a:ext uri="{FF2B5EF4-FFF2-40B4-BE49-F238E27FC236}">
                <a16:creationId xmlns:a16="http://schemas.microsoft.com/office/drawing/2014/main" id="{3183999C-0F9D-5170-8AA8-56D139F8C83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876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млекопитающее, жираф, картина, Жирафовые&#10;&#10;Автоматически созданное описание">
            <a:extLst>
              <a:ext uri="{FF2B5EF4-FFF2-40B4-BE49-F238E27FC236}">
                <a16:creationId xmlns:a16="http://schemas.microsoft.com/office/drawing/2014/main" id="{18F440FF-406D-19FA-46D7-17C962DCA7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984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млекопитающее, картина, олен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DEFEEB-117E-F9CF-3EF1-DE984A2656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pattFill prst="pct60">
            <a:fgClr>
              <a:schemeClr val="bg2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9</cp:revision>
  <dcterms:created xsi:type="dcterms:W3CDTF">2024-04-10T15:26:27Z</dcterms:created>
  <dcterms:modified xsi:type="dcterms:W3CDTF">2024-06-23T11:55:07Z</dcterms:modified>
</cp:coreProperties>
</file>