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5469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75585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4831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27318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59012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20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4267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974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6011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3890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918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2543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5861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21997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7296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2861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1342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655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79951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31889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16285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68300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9690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32890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8283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04035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716809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824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9668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2904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3500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21247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26901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832348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323211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505203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65056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957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29711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2410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204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90968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78387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60680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67094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76760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35629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9121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8319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25990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64926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25225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42153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233087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754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361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ptic ulcer diseas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ptic ulcer disease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ptic ulcer diseas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Peptic ulcer diseas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2024-06-09T11:40:18Z</dcterms:modified>
</cp:coreProperties>
</file>