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876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19240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5944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165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81224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5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832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42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0633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5230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7519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284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5664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6346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065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0837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3545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91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966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6416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92653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75770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0305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164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9888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3226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978585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5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2976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2306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1757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1072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537977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404467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389630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0260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28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0254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8706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891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8031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44246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31619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3381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06144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9379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3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8400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87132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750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551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1336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8925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6980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317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Lizard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Lizard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zard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izar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2024-06-09T14:37:00Z</dcterms:modified>
</cp:coreProperties>
</file>