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578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7134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583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4406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2275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7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498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42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13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567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640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842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126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5241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035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29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991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214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732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9995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0346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3386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173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407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987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643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1461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569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50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622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6773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0788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109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31133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66976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258660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155653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2611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0886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54047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1553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0749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6719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9497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89628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613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957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8834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05955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0409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85457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74558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9029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37688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68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667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Фрактальные картин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ADDBBE4-EEC8-FD61-B3A6-0A29F5A1A5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жидкость, Пузырь из жидкости, сфера, пузырь&#10;&#10;Автоматически созданное описание">
            <a:extLst>
              <a:ext uri="{FF2B5EF4-FFF2-40B4-BE49-F238E27FC236}">
                <a16:creationId xmlns:a16="http://schemas.microsoft.com/office/drawing/2014/main" id="{95364463-431E-6AB3-36E1-02DC1D28C4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>
          <a:xfrm>
            <a:off x="309563" y="1509713"/>
            <a:ext cx="4632325" cy="3838575"/>
          </a:xfrm>
        </p:spPr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пузырь&#10;&#10;Автоматически созданное описание">
            <a:extLst>
              <a:ext uri="{FF2B5EF4-FFF2-40B4-BE49-F238E27FC236}">
                <a16:creationId xmlns:a16="http://schemas.microsoft.com/office/drawing/2014/main" id="{3C1EE33E-FB9A-A95C-50B2-5424E8F710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Красочность, пузырь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87555668-759A-2B26-C631-C0B45A81F1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2024-06-28T21:55:15Z</dcterms:modified>
</cp:coreProperties>
</file>