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400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705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558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549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1406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3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714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826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842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306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238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384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01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054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815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231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14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523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501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7570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2968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840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191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2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062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24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72963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553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720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84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221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525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9836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27381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47311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3960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366379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6074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2911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878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64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9439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2773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802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952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91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8802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031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3094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0797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247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7546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269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8814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35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500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иф, Организм, Морские беспозвоночные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DE260DA6-B083-A57A-FA8F-DACF445F5C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oisonou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oisonous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oisonous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2024-04-10T15:24:22Z</dcterms:created>
  <dcterms:modified xsi:type="dcterms:W3CDTF">2024-07-01T21:56:03Z</dcterms:modified>
</cp:coreProperties>
</file>