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410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27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651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598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82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4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19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080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178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709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620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634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077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878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172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27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09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6263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6307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6235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7983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3911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649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527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451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9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45805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340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008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89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306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957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10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00271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23294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888730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27965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4803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8066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0520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24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636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590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6545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6965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77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8080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24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9791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5523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716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4859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6857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9067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37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53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elationships of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lationships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lationships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lationships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2024-06-09T11:01:49Z</dcterms:modified>
</cp:coreProperties>
</file>