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98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9213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5440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9307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0013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7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933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896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043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798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255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474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972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2109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22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23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845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27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5075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6586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5511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7592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634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177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6057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58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06281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428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6447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724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149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30277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1872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845039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142892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722486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176651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3840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1657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57939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223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2139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0880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1374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3794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676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06658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9404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27809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1167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5237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95819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58322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96730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781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035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Extinct animal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Extinct animal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Extinct animal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Extinct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2024-06-09T14:09:09Z</dcterms:modified>
</cp:coreProperties>
</file>