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</p:sldMasterIdLst>
  <p:notesMasterIdLst>
    <p:notesMasterId r:id="rId8"/>
  </p:notesMasterIdLst>
  <p:sldIdLst>
    <p:sldId id="256" r:id="rId3"/>
    <p:sldId id="258" r:id="rId4"/>
    <p:sldId id="257" r:id="rId5"/>
    <p:sldId id="265" r:id="rId6"/>
    <p:sldId id="2047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2828"/>
    <a:srgbClr val="151515"/>
    <a:srgbClr val="2121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49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3B71E-0426-40EC-8B34-C3ED4E1D75C3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7083D8-8511-4351-96CE-2202C0F1639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1632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315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4553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248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04881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6389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9965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1829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018639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250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123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63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7340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7398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80854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745235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63971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44666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431975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70961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92367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854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302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14400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8906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75459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9836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09202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97987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99380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59948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38796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6562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601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2577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80132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498383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15363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95383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6313641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402992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43392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893923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02690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435019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0714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362832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178985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360139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5328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2978846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60462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6597885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2407031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1882732"/>
      </p:ext>
    </p:extLst>
  </p:cSld>
  <p:clrMapOvr>
    <a:masterClrMapping/>
  </p:clrMapOvr>
  <p:transition spd="slow" advTm="2000">
    <p:blinds dir="vert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18390172"/>
      </p:ext>
    </p:extLst>
  </p:cSld>
  <p:clrMapOvr>
    <a:masterClrMapping/>
  </p:clrMapOvr>
  <p:transition spd="slow" advTm="2000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907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72274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8990122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323608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535040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5730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345547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506186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291750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314369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1491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524192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81482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38678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463317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5852744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015715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38033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725683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65578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03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78775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" Type="http://schemas.openxmlformats.org/officeDocument/2006/relationships/slideLayout" Target="../slideLayouts/slideLayout2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theme" Target="../theme/theme1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<Relationship Id="rId15" Type="http://schemas.openxmlformats.org/officeDocument/2006/relationships/slideLayout" Target="../slideLayouts/slideLayout37.xml"/><Relationship Id="rId16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42.xml"/><Relationship Id="rId21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48.xml"/><Relationship Id="rId27" Type="http://schemas.openxmlformats.org/officeDocument/2006/relationships/slideLayout" Target="../slideLayouts/slideLayout49.xml"/><Relationship Id="rId28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54.xml"/><Relationship Id="rId33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56.xml"/><Relationship Id="rId35" Type="http://schemas.openxmlformats.org/officeDocument/2006/relationships/slideLayout" Target="../slideLayouts/slideLayout57.xml"/><Relationship Id="rId36" Type="http://schemas.openxmlformats.org/officeDocument/2006/relationships/slideLayout" Target="../slideLayouts/slideLayout58.xml"/><Relationship Id="rId37" Type="http://schemas.openxmlformats.org/officeDocument/2006/relationships/slideLayout" Target="../slideLayouts/slideLayout59.xml"/><Relationship Id="rId38" Type="http://schemas.openxmlformats.org/officeDocument/2006/relationships/slideLayout" Target="../slideLayouts/slideLayout60.xml"/><Relationship Id="rId3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26.xml"/><Relationship Id="rId40" Type="http://schemas.openxmlformats.org/officeDocument/2006/relationships/slideLayout" Target="../slideLayouts/slideLayout62.xml"/><Relationship Id="rId41" Type="http://schemas.openxmlformats.org/officeDocument/2006/relationships/slideLayout" Target="../slideLayouts/slideLayout63.xml"/><Relationship Id="rId42" Type="http://schemas.openxmlformats.org/officeDocument/2006/relationships/slideLayout" Target="../slideLayouts/slideLayout64.xml"/><Relationship Id="rId43" Type="http://schemas.openxmlformats.org/officeDocument/2006/relationships/slideLayout" Target="../slideLayouts/slideLayout65.xml"/><Relationship Id="rId44" Type="http://schemas.openxmlformats.org/officeDocument/2006/relationships/slideLayout" Target="../slideLayouts/slideLayout66.xml"/><Relationship Id="rId45" Type="http://schemas.openxmlformats.org/officeDocument/2006/relationships/slideLayout" Target="../slideLayouts/slideLayout67.xml"/><Relationship Id="rId46" Type="http://schemas.openxmlformats.org/officeDocument/2006/relationships/slideLayout" Target="../slideLayouts/slideLayout68.xml"/><Relationship Id="rId47" Type="http://schemas.openxmlformats.org/officeDocument/2006/relationships/slideLayout" Target="../slideLayouts/slideLayout69.xml"/><Relationship Id="rId48" Type="http://schemas.openxmlformats.org/officeDocument/2006/relationships/slideLayout" Target="../slideLayouts/slideLayout70.xml"/><Relationship Id="rId49" Type="http://schemas.openxmlformats.org/officeDocument/2006/relationships/slideLayout" Target="../slideLayouts/slideLayout71.xml"/><Relationship Id="rId5" Type="http://schemas.openxmlformats.org/officeDocument/2006/relationships/slideLayout" Target="../slideLayouts/slideLayout27.xml"/><Relationship Id="rId50" Type="http://schemas.openxmlformats.org/officeDocument/2006/relationships/slideLayout" Target="../slideLayouts/slideLayout72.xml"/><Relationship Id="rId51" Type="http://schemas.openxmlformats.org/officeDocument/2006/relationships/slideLayout" Target="../slideLayouts/slideLayout73.xml"/><Relationship Id="rId52" Type="http://schemas.openxmlformats.org/officeDocument/2006/relationships/slideLayout" Target="../slideLayouts/slideLayout74.xml"/><Relationship Id="rId53" Type="http://schemas.openxmlformats.org/officeDocument/2006/relationships/slideLayout" Target="../slideLayouts/slideLayout75.xml"/><Relationship Id="rId54" Type="http://schemas.openxmlformats.org/officeDocument/2006/relationships/slideLayout" Target="../slideLayouts/slideLayout76.xml"/><Relationship Id="rId55" Type="http://schemas.openxmlformats.org/officeDocument/2006/relationships/slideLayout" Target="../slideLayouts/slideLayout77.xml"/><Relationship Id="rId56" Type="http://schemas.openxmlformats.org/officeDocument/2006/relationships/theme" Target="../theme/theme2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342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1" r:id="rId14"/>
    <p:sldLayoutId id="2147483664" r:id="rId15"/>
    <p:sldLayoutId id="2147483665" r:id="rId16"/>
    <p:sldLayoutId id="2147483666" r:id="rId17"/>
    <p:sldLayoutId id="2147483671" r:id="rId18"/>
    <p:sldLayoutId id="2147483668" r:id="rId19"/>
    <p:sldLayoutId id="2147483672" r:id="rId20"/>
    <p:sldLayoutId id="2147483667" r:id="rId21"/>
    <p:sldLayoutId id="2147483670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69676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  <p:sldLayoutId id="2147483695" r:id="rId22"/>
    <p:sldLayoutId id="2147483696" r:id="rId23"/>
    <p:sldLayoutId id="2147483697" r:id="rId24"/>
    <p:sldLayoutId id="2147483698" r:id="rId25"/>
    <p:sldLayoutId id="2147483699" r:id="rId26"/>
    <p:sldLayoutId id="2147483700" r:id="rId27"/>
    <p:sldLayoutId id="2147483701" r:id="rId28"/>
    <p:sldLayoutId id="2147483702" r:id="rId29"/>
    <p:sldLayoutId id="2147483703" r:id="rId30"/>
    <p:sldLayoutId id="2147483704" r:id="rId31"/>
    <p:sldLayoutId id="2147483705" r:id="rId32"/>
    <p:sldLayoutId id="2147483706" r:id="rId33"/>
    <p:sldLayoutId id="2147483707" r:id="rId34"/>
    <p:sldLayoutId id="2147483708" r:id="rId35"/>
    <p:sldLayoutId id="2147483709" r:id="rId36"/>
    <p:sldLayoutId id="2147483710" r:id="rId37"/>
    <p:sldLayoutId id="2147483711" r:id="rId38"/>
    <p:sldLayoutId id="2147483712" r:id="rId39"/>
    <p:sldLayoutId id="2147483713" r:id="rId40"/>
    <p:sldLayoutId id="2147483714" r:id="rId41"/>
    <p:sldLayoutId id="2147483715" r:id="rId42"/>
    <p:sldLayoutId id="2147483716" r:id="rId43"/>
    <p:sldLayoutId id="2147483717" r:id="rId44"/>
    <p:sldLayoutId id="2147483718" r:id="rId45"/>
    <p:sldLayoutId id="2147483719" r:id="rId46"/>
    <p:sldLayoutId id="2147483720" r:id="rId47"/>
    <p:sldLayoutId id="2147483721" r:id="rId48"/>
    <p:sldLayoutId id="2147483722" r:id="rId49"/>
    <p:sldLayoutId id="2147483723" r:id="rId50"/>
    <p:sldLayoutId id="2147483724" r:id="rId51"/>
    <p:sldLayoutId id="2147483725" r:id="rId52"/>
    <p:sldLayoutId id="2147483726" r:id="rId53"/>
    <p:sldLayoutId id="2147483727" r:id="rId54"/>
    <p:sldLayoutId id="214748372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НАЗВАНИЕ ПРЕЗЕНТАЦИИ</a:t>
            </a:r>
            <a:endParaRPr lang="en-ID" sz="4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Автор презентации:</a:t>
            </a:r>
            <a:endParaRPr lang="en-ID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4" name="Рисунок 3" descr="Highlighting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9C7CF9A9-FF6E-E786-33D1-9CB9CDA62D44}"/>
              </a:ext>
            </a:extLst>
          </p:cNvPr>
          <p:cNvSpPr txBox="1">
            <a:spLocks/>
          </p:cNvSpPr>
          <p:nvPr/>
        </p:nvSpPr>
        <p:spPr>
          <a:xfrm>
            <a:off x="287616" y="1148869"/>
            <a:ext cx="5699065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AC2800-43AB-68E3-0215-A27DBEC59693}"/>
              </a:ext>
            </a:extLst>
          </p:cNvPr>
          <p:cNvSpPr txBox="1"/>
          <p:nvPr/>
        </p:nvSpPr>
        <p:spPr>
          <a:xfrm>
            <a:off x="287616" y="207992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Highlighting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081" r="50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10119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DECB389C-6A20-AE50-E044-9CBE2830A83A}"/>
              </a:ext>
            </a:extLst>
          </p:cNvPr>
          <p:cNvSpPr txBox="1">
            <a:spLocks/>
          </p:cNvSpPr>
          <p:nvPr/>
        </p:nvSpPr>
        <p:spPr>
          <a:xfrm>
            <a:off x="279228" y="474129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ru-RU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2F1101-6A6E-F232-2126-4C84D7AC738C}"/>
              </a:ext>
            </a:extLst>
          </p:cNvPr>
          <p:cNvSpPr txBox="1"/>
          <p:nvPr/>
        </p:nvSpPr>
        <p:spPr>
          <a:xfrm>
            <a:off x="276432" y="1557690"/>
            <a:ext cx="551105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r>
              <a:rPr lang="ru-RU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Georgia" panose="02040502050405020303" pitchFamily="18" charset="0"/>
              </a:rPr>
              <a:t>Место для вашего текста. Место для вашего текста.</a:t>
            </a:r>
          </a:p>
          <a:p>
            <a:endParaRPr lang="ru-RU" sz="2800" dirty="0">
              <a:solidFill>
                <a:schemeClr val="tx1">
                  <a:lumMod val="85000"/>
                  <a:lumOff val="15000"/>
                </a:schemeClr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 descr="Highlighting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6384" r="6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239898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Georgia Pro Black" panose="02040A02050405020203" pitchFamily="18" charset="0"/>
              </a:rPr>
              <a:t>СПАСИБО ЗА ВНИМАНИЕ!</a:t>
            </a:r>
            <a:endParaRPr lang="ru-RU" sz="4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Рисунок 4" descr="Highlighting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5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Georgia</vt:lpstr>
      <vt:lpstr>Georgia Pro Black</vt:lpstr>
      <vt:lpstr>Noto Sans Symbols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Марусина Дарья</dc:creator>
  <cp:lastModifiedBy>Марусина Дарья</cp:lastModifiedBy>
  <cp:revision>28</cp:revision>
  <dcterms:created xsi:type="dcterms:W3CDTF">2023-03-18T17:58:05Z</dcterms:created>
  <dcterms:modified xsi:type="dcterms:W3CDTF">2024-06-09T13:46:20Z</dcterms:modified>
</cp:coreProperties>
</file>