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7696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96422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855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751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754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620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74226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4014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09515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7496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0746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6554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36511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8905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8648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06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3127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396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54325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94234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29938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42881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6780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14097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64823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4055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28568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920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56048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01774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02070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03435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80825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452221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207206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58839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254709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00626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42159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4181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4220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84966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67183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69352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77762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8353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65786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62715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70704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32900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10352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55521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77624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96212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73442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8888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Isolation in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Isolation in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Isolation in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Isolation in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2024-06-09T14:58:28Z</dcterms:modified>
</cp:coreProperties>
</file>