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02/07/2024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34079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95694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1261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39684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60023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55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6999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007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4427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3551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09698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0180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08048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86649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95681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46585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94952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6815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1933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450889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32111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38766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30089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15358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70294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61081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777181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824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40999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72343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32150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53170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60957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610527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685971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01374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698759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6827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319667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854186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5003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500637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45890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205411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645883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9480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571405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7588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85212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359589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414893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225899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200842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067075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5579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jp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02.07.2024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7083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Isolation in plants and animal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растение, сад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12562A80-113F-EC51-03BD-B6E9DC00B7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Фрактальные картинки, картина, цветок, вода&#10;&#10;Автоматически созданное описание">
            <a:extLst>
              <a:ext uri="{FF2B5EF4-FFF2-40B4-BE49-F238E27FC236}">
                <a16:creationId xmlns:a16="http://schemas.microsoft.com/office/drawing/2014/main" id="{7790DDAE-58A4-ABFC-7A4D-465A41E2E9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solation in plants and animal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2024-07-01T21:58:52Z</dcterms:modified>
</cp:coreProperties>
</file>