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7503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26896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3373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46341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14719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7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03999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848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1046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73166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6775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559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5215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08314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13486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002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1567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0344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35967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79641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190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43989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6245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648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6588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18085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206458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309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7010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3845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5015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20047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24522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473322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356885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76546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275891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4748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24716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91702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258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14928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62216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708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70068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74642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50018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6209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28748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167176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05974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3120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373212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57948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4110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5536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All about the growth of living organis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All about the growth of living organis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ll about the growth of living organisms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ll about the growth of living organis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2024-06-09T10:56:43Z</dcterms:modified>
</cp:coreProperties>
</file>