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095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2982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066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799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893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76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320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413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45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031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550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176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034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5288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40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19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877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302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077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0226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3412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10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7961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833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960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444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812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802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045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458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209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1080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71565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1111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63554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700347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50859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36620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2700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17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224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422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2203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8245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7546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509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2029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86252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38246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1106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3565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05792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7537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14515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54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916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es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es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es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es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2024-04-10T15:24:22Z</dcterms:created>
  <dcterms:modified xsi:type="dcterms:W3CDTF">2024-06-09T15:06:15Z</dcterms:modified>
</cp:coreProperties>
</file>