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32445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963338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6770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19179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75385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527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3983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106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0744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5033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45601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7908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57650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91767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42959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37116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4669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968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137363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349359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11380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58111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0311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95153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8618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665209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553775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542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365906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1505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257908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946410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85808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721635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461999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738771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74553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5871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08968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956360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8532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59606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89542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1356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96151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708882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299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6514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260545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69473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146218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33700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741484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6868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0765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802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Pests of cultivated plant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Pests of cultivated plan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ests of cultivated plants, Realism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Pests of cultivated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2024-06-09T15:00:00Z</dcterms:modified>
</cp:coreProperties>
</file>