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0388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0172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254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45781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7790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889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379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54993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9881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41977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6788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64782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56364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92083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63744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74363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9419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76272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86246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92002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80370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07835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44782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64973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19078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301999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68891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64666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00079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6821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0620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81427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77630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075757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929422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3523528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5766808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93230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77765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1484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4764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50590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89369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794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22101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40552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3220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58793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20715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13733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874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38730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66941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34773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114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29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The emergence of life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emergence of lif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emergence of lif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The emergence of lif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28</cp:revision>
  <dcterms:created xsi:type="dcterms:W3CDTF">2023-03-18T17:58:05Z</dcterms:created>
  <dcterms:modified xsi:type="dcterms:W3CDTF">2024-06-09T13:46:24Z</dcterms:modified>
</cp:coreProperties>
</file>