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162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5347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11939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04056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22892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68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8783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539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971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9233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7877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54102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4421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46505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820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128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125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8115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5917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24811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65459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7605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9537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665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4996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1034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688472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8840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911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9246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16147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58700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6521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682724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363731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4348947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8512345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70570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31663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2078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5826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19705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80212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96706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12853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602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74458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15093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91481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77069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690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368850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29256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56169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989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9609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emergence of life on earth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emergence of life on earth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emergence of life on earth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emergence of life on earth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2024-04-10T15:23:40Z</dcterms:created>
  <dcterms:modified xsi:type="dcterms:W3CDTF">2024-06-09T13:47:46Z</dcterms:modified>
</cp:coreProperties>
</file>