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45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887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330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4905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6331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906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255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448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324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709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380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208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2683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66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0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924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363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8050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306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0277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7794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74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512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546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7814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329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25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842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65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5508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6310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931713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854243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962837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723298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3281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898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8979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263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8898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3652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1499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391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0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919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307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0179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3544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4824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3943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5725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754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9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317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астение, виноградная лоз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946BAB8-C541-42E9-0343-C9DDE8CF60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фрукт, Натуральные продукты, производить, Веганск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8942FEA3-8786-971A-4491-45692D91A8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производить, Натура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FFD1408-A3C3-C1A3-B6D8-0DCDA2E3BE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еда, блюдо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97EBB6-2CC0-43BF-A7E8-E79926814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2024-06-28T21:59:27Z</dcterms:modified>
</cp:coreProperties>
</file>