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83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8173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437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7992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1345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37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737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402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464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7176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758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398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795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7107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6984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77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2428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5589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9348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55275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4129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1111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916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4583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1662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218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570127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7674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48993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858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0370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0913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68771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20384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193439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625605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6762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9837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4463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09976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2347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261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84897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04345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92890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253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20839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9448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21773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89994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08523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20239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61527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13586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8862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157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Aerial nutrition of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erial nutrition of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erial nutrition of plants, Realism --seed 45480063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Aerial nutrition of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2024-06-09T14:57:15Z</dcterms:modified>
</cp:coreProperties>
</file>