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9000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49077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0929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8018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00915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5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9070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740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4536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4597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8336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9905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1390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29371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3065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2616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3481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00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04187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37409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35288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39360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8351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5374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4982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97406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354466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22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8406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1941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7580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6963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0005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212463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67163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651671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097372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7954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83142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12713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907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4775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4059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8067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17146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543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60046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853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15857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40437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53266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09930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0528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98274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9937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9202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erial nutrition and photosynthe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erial nutrition and photosynthesi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erial nutrition and photosynthesi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erial nutrition and photosynthe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2024-06-09T13:42:25Z</dcterms:modified>
</cp:coreProperties>
</file>