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7530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75998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62905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766154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593575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503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70167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7008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21592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74904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3662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18710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85794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87823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90520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877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32654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40966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558911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135657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375286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032329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58132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71514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82458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2775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945571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68784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7798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3987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38309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19172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22426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561712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19400834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96661827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29510455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4251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417532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020712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6003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354779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09364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593587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996409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79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678301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634334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536506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049654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021207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025242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550506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27709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9515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62455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Air and its propertie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Air and its propertie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Air and its propertie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Air and its propertie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12</cp:revision>
  <dcterms:created xsi:type="dcterms:W3CDTF">2024-04-10T15:24:22Z</dcterms:created>
  <dcterms:modified xsi:type="dcterms:W3CDTF">2024-06-09T11:01:10Z</dcterms:modified>
</cp:coreProperties>
</file>