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061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80486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2621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45480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44952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0046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02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41603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7668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8640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3208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6058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32743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5486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1978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0176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279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26590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18001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771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54176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9344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608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9984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62419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88702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960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6227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06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0131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3887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49043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761944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4639338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643544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0826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8175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86495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60863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682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71051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5611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05714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99077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52762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48677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920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34824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40020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09416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59919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54886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26199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2607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872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ucational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одежда, человек, картин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6CE4DE99-0244-467A-C922-A49EEEB7A8C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ucational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Educational sy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14</cp:revision>
  <dcterms:created xsi:type="dcterms:W3CDTF">2024-04-10T15:26:27Z</dcterms:created>
  <dcterms:modified xsi:type="dcterms:W3CDTF">2024-06-28T21:46:14Z</dcterms:modified>
</cp:coreProperties>
</file>