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23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521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02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8291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94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3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4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8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02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763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550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22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7815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363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02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95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926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4911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4642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543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5200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019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806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1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4996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670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699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53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89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561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356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516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229940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172792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370039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488068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2101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6558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6476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01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5722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213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6423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595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1908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1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3116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4363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7388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1518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244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522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541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826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302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row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row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row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row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2024-06-09T14:12:58Z</dcterms:modified>
</cp:coreProperties>
</file>