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7502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85192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1985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40396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93501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84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61110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190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2027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89603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3076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8561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9300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4849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9989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9119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285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78117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60297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28240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0410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79363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2333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76169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18237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22550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00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9550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132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31721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97764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38566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803642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646050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594172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407598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3055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219294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02935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3238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210321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333453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69328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47116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81555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3788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8626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830742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48916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37997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621368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696734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22937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9859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50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olv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olves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olv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Wolv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2024-06-09T10:57:22Z</dcterms:modified>
</cp:coreProperties>
</file>