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46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30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828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746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3193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05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794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51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4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460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488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88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557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784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739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86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17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572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82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5141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6994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542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4801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62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753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840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80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8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407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344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1493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594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12478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76094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934026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64102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28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8695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5062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761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574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850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996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1820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8959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7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702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073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92760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074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805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0505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111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02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88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картина, искусство, риф&#10;&#10;Автоматически созданное описание">
            <a:extLst>
              <a:ext uri="{FF2B5EF4-FFF2-40B4-BE49-F238E27FC236}">
                <a16:creationId xmlns:a16="http://schemas.microsoft.com/office/drawing/2014/main" id="{4A825F00-BA99-0478-6EF9-21358EC53F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internal environment of the bod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 descr="Изображение выглядит как риф, Морские беспозвоночные, беспозвоночный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90141651-91EA-4271-9BB3-6DCCD0B575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internal environment of the bod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27</cp:revision>
  <dcterms:created xsi:type="dcterms:W3CDTF">2023-03-18T17:58:05Z</dcterms:created>
  <dcterms:modified xsi:type="dcterms:W3CDTF">2024-06-28T21:44:08Z</dcterms:modified>
</cp:coreProperties>
</file>