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6" r:id="rId5"/>
    <p:sldId id="259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viewProps" Target="viewProps.xml"/><Relationship Id="rId5" Type="http://schemas.openxmlformats.org/officeDocument/2006/relationships/slide" Target="slides/slide2.xml"/><Relationship Id="rId10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7AC-32E0-42DB-94C0-159D7ADAA21E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D312CA-56DE-4E2B-98B8-35DED25261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563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B21E338-CE63-64B6-F41B-BB6ED8B743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1FCD9C4-6AFC-F35F-0085-40F205E977E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F642DB-41C2-EC86-2DFD-161D3695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163D6F-4058-F878-8AD2-507F46083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747A9-7D81-5C44-5C8F-DBB191444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36353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74C9C5E-0541-F8E1-D6EE-401F094380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C958BA-7D9F-36FE-DB45-51D5078BF2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4E507F-93D7-9696-8CC1-0B866672B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CBAC39-DE05-0EC5-87E3-3214544FE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D5ECCA-B3F6-1296-9326-41F1948FB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127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C54F8B4-09A3-C274-2382-191A2DC3B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3010031-6248-BC55-22C7-5BA41DBCAB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0819A6C-AB6D-CCE2-D9E7-69F02C89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67B3133-A019-1835-CBA4-9F9BAA04CF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8FDDAF-494D-61DE-5AC6-25EFC2940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1538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60097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63865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79345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42991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70664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991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9046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04022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134AC91-FDBB-9893-9EF6-46D89F69D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1B4BF53-DF8F-D765-BDB3-EA22FD089B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DAD6042-4235-9A76-1BFA-D117499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4CE6CAF-538B-A8D0-272E-4108B4A5D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6DD6C5-A006-4D4B-D27D-0F58D1D69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39466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25242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81758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383282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6724084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027255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2510694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1350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406966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20130549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9843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D6A7A1A-9D07-F91E-5B6C-47447D0D0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057F929-B6B6-5D77-ADA7-319D4A13AD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ED7D126-08A7-7760-47DF-A29270DA3E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4B4041-A790-81F9-B7C1-F8EDCA4B0B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D21723-F813-3301-226D-8566F2F598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29697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30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69639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6210368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68286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72029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47070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683379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880748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211864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6896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00D88F-39FA-C74E-7894-0B77D8A083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C9BE2B-5918-12CC-73E2-6FDF9FAFFA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EA339F0-5B59-701B-CBAB-E90C05A119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3BB911E-5529-1ED2-68FD-391BD9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008418A-3FB1-3D56-6F64-FA016F896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1CF9C67-C848-F9FF-B2E4-8E1DBAABF5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3428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1704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46214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861703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4810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956967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825184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639419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153484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344652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976035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B8783-4CF5-D2E7-BD8E-47201B8ED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13724A-0A23-BBDA-7852-85EC43DBCB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BD409D7-7385-265A-7F5F-59E3338E1E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5C950F2-2AD4-212E-8415-7F315D21AF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B6BBF42-D57B-9235-9681-D218D78290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BD8A435-A379-176D-56AC-ADA43AEB26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E0E257A6-F418-C703-3D6F-28E1B4291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D8C8125-85E2-FB0F-7884-EFAB8790E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59417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5847805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8174095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4532206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20377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9008308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4992093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679067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937737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36705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493177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5FD9-A187-C1DF-62D9-657BD6832B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E0D2781-5D6B-1004-56FE-D956053D3A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B89E902-9CF6-8D99-28C3-9BE9075CDC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7B75E13-39EA-ADBE-FD98-EDC0EBDAC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082722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42308916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423291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015568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444158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6707180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966660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123238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70387240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28025491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97404122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7B1FFEF-6257-810F-B7B9-29D9E30EF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7A071E8-6B0D-022C-7D78-28041870E8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3E9DFC6-4854-C03E-2F8D-00E625CE7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87756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01519267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6118164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281642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156991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98077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8876697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932746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459678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6019763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47868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55CF81-6886-5A6A-5C13-0847AEF8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F216ED-123C-66B5-AB07-3E80D78D1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212098E-33D6-FBFD-6BAE-71BEA6665B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45A9B8A-AD55-98A9-F24B-CB9704532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00403A-B489-18D4-5ACA-BF0DF33F3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7A07008-824C-50EE-93F9-DB66FE070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897215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081270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865487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635846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0607375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503912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0812513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3524942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6775590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2976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83789-DDD0-4098-9040-0B33F0EF7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403DD00-B239-2B95-83E5-61B3B03270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782107A-BA2F-AE4F-15DB-613DBC6150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002E705-BC95-F43A-4760-8683A8C34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7E831F9-9F55-AD77-5E5F-FFD68CB0FF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8B41D3-3543-BA52-1389-2B5DED124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767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image" Target="../media/image1.jpg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6.xml"/><Relationship Id="rId18" Type="http://schemas.openxmlformats.org/officeDocument/2006/relationships/slideLayout" Target="../slideLayouts/slideLayout51.xml"/><Relationship Id="rId26" Type="http://schemas.openxmlformats.org/officeDocument/2006/relationships/slideLayout" Target="../slideLayouts/slideLayout59.xml"/><Relationship Id="rId39" Type="http://schemas.openxmlformats.org/officeDocument/2006/relationships/slideLayout" Target="../slideLayouts/slideLayout72.xml"/><Relationship Id="rId21" Type="http://schemas.openxmlformats.org/officeDocument/2006/relationships/slideLayout" Target="../slideLayouts/slideLayout54.xml"/><Relationship Id="rId34" Type="http://schemas.openxmlformats.org/officeDocument/2006/relationships/slideLayout" Target="../slideLayouts/slideLayout67.xml"/><Relationship Id="rId42" Type="http://schemas.openxmlformats.org/officeDocument/2006/relationships/slideLayout" Target="../slideLayouts/slideLayout75.xml"/><Relationship Id="rId47" Type="http://schemas.openxmlformats.org/officeDocument/2006/relationships/slideLayout" Target="../slideLayouts/slideLayout80.xml"/><Relationship Id="rId50" Type="http://schemas.openxmlformats.org/officeDocument/2006/relationships/slideLayout" Target="../slideLayouts/slideLayout83.xml"/><Relationship Id="rId55" Type="http://schemas.openxmlformats.org/officeDocument/2006/relationships/slideLayout" Target="../slideLayouts/slideLayout88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29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44.xml"/><Relationship Id="rId24" Type="http://schemas.openxmlformats.org/officeDocument/2006/relationships/slideLayout" Target="../slideLayouts/slideLayout57.xml"/><Relationship Id="rId32" Type="http://schemas.openxmlformats.org/officeDocument/2006/relationships/slideLayout" Target="../slideLayouts/slideLayout65.xml"/><Relationship Id="rId37" Type="http://schemas.openxmlformats.org/officeDocument/2006/relationships/slideLayout" Target="../slideLayouts/slideLayout70.xml"/><Relationship Id="rId40" Type="http://schemas.openxmlformats.org/officeDocument/2006/relationships/slideLayout" Target="../slideLayouts/slideLayout73.xml"/><Relationship Id="rId45" Type="http://schemas.openxmlformats.org/officeDocument/2006/relationships/slideLayout" Target="../slideLayouts/slideLayout78.xml"/><Relationship Id="rId53" Type="http://schemas.openxmlformats.org/officeDocument/2006/relationships/slideLayout" Target="../slideLayouts/slideLayout86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19" Type="http://schemas.openxmlformats.org/officeDocument/2006/relationships/slideLayout" Target="../slideLayouts/slideLayout52.xml"/><Relationship Id="rId31" Type="http://schemas.openxmlformats.org/officeDocument/2006/relationships/slideLayout" Target="../slideLayouts/slideLayout64.xml"/><Relationship Id="rId44" Type="http://schemas.openxmlformats.org/officeDocument/2006/relationships/slideLayout" Target="../slideLayouts/slideLayout77.xml"/><Relationship Id="rId52" Type="http://schemas.openxmlformats.org/officeDocument/2006/relationships/slideLayout" Target="../slideLayouts/slideLayout85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Relationship Id="rId22" Type="http://schemas.openxmlformats.org/officeDocument/2006/relationships/slideLayout" Target="../slideLayouts/slideLayout55.xml"/><Relationship Id="rId27" Type="http://schemas.openxmlformats.org/officeDocument/2006/relationships/slideLayout" Target="../slideLayouts/slideLayout60.xml"/><Relationship Id="rId30" Type="http://schemas.openxmlformats.org/officeDocument/2006/relationships/slideLayout" Target="../slideLayouts/slideLayout63.xml"/><Relationship Id="rId35" Type="http://schemas.openxmlformats.org/officeDocument/2006/relationships/slideLayout" Target="../slideLayouts/slideLayout68.xml"/><Relationship Id="rId43" Type="http://schemas.openxmlformats.org/officeDocument/2006/relationships/slideLayout" Target="../slideLayouts/slideLayout76.xml"/><Relationship Id="rId48" Type="http://schemas.openxmlformats.org/officeDocument/2006/relationships/slideLayout" Target="../slideLayouts/slideLayout81.xml"/><Relationship Id="rId56" Type="http://schemas.openxmlformats.org/officeDocument/2006/relationships/theme" Target="../theme/theme3.xml"/><Relationship Id="rId8" Type="http://schemas.openxmlformats.org/officeDocument/2006/relationships/slideLayout" Target="../slideLayouts/slideLayout41.xml"/><Relationship Id="rId51" Type="http://schemas.openxmlformats.org/officeDocument/2006/relationships/slideLayout" Target="../slideLayouts/slideLayout84.xml"/><Relationship Id="rId3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5.xml"/><Relationship Id="rId17" Type="http://schemas.openxmlformats.org/officeDocument/2006/relationships/slideLayout" Target="../slideLayouts/slideLayout50.xml"/><Relationship Id="rId25" Type="http://schemas.openxmlformats.org/officeDocument/2006/relationships/slideLayout" Target="../slideLayouts/slideLayout58.xml"/><Relationship Id="rId33" Type="http://schemas.openxmlformats.org/officeDocument/2006/relationships/slideLayout" Target="../slideLayouts/slideLayout66.xml"/><Relationship Id="rId38" Type="http://schemas.openxmlformats.org/officeDocument/2006/relationships/slideLayout" Target="../slideLayouts/slideLayout71.xml"/><Relationship Id="rId46" Type="http://schemas.openxmlformats.org/officeDocument/2006/relationships/slideLayout" Target="../slideLayouts/slideLayout79.xml"/><Relationship Id="rId20" Type="http://schemas.openxmlformats.org/officeDocument/2006/relationships/slideLayout" Target="../slideLayouts/slideLayout53.xml"/><Relationship Id="rId41" Type="http://schemas.openxmlformats.org/officeDocument/2006/relationships/slideLayout" Target="../slideLayouts/slideLayout74.xml"/><Relationship Id="rId54" Type="http://schemas.openxmlformats.org/officeDocument/2006/relationships/slideLayout" Target="../slideLayouts/slideLayout87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8.xml"/><Relationship Id="rId23" Type="http://schemas.openxmlformats.org/officeDocument/2006/relationships/slideLayout" Target="../slideLayouts/slideLayout56.xml"/><Relationship Id="rId28" Type="http://schemas.openxmlformats.org/officeDocument/2006/relationships/slideLayout" Target="../slideLayouts/slideLayout61.xml"/><Relationship Id="rId36" Type="http://schemas.openxmlformats.org/officeDocument/2006/relationships/slideLayout" Target="../slideLayouts/slideLayout69.xml"/><Relationship Id="rId4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B6A39E-8494-B748-5D13-AF8A2911CD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DC94B1-7F79-5417-A014-ADFE06E990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E44A7DF-5FFE-6035-B316-52C07D52AE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3BD3FD9-6ECC-4F38-A259-18A17956B8DA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C79437-F881-9B70-3410-8FF976E72F2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13376B3-AC95-F42C-0DF0-5DDA1508DF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0269EA-2F6D-4754-880A-4F402E4C5D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441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41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16612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hyperlink" Target="https://t.me/slideclubru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vk.com/club64792812" TargetMode="Externa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External structure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0DD5CDC5-8E7D-33D6-E169-4DD5B4B978B9}"/>
              </a:ext>
            </a:extLst>
          </p:cNvPr>
          <p:cNvSpPr txBox="1">
            <a:spLocks/>
          </p:cNvSpPr>
          <p:nvPr/>
        </p:nvSpPr>
        <p:spPr>
          <a:xfrm>
            <a:off x="6453525" y="50768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F69C1F7-0DF1-4C87-B04C-67DFA4634B14}"/>
              </a:ext>
            </a:extLst>
          </p:cNvPr>
          <p:cNvSpPr txBox="1"/>
          <p:nvPr/>
        </p:nvSpPr>
        <p:spPr>
          <a:xfrm>
            <a:off x="5042490" y="1510506"/>
            <a:ext cx="692209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External structure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29010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AAA31E4B-5581-C59D-FB5D-C05AF615216A}"/>
              </a:ext>
            </a:extLst>
          </p:cNvPr>
          <p:cNvSpPr txBox="1">
            <a:spLocks/>
          </p:cNvSpPr>
          <p:nvPr/>
        </p:nvSpPr>
        <p:spPr>
          <a:xfrm>
            <a:off x="6503859" y="509470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91B986-8952-FAEC-4F23-431145101D13}"/>
              </a:ext>
            </a:extLst>
          </p:cNvPr>
          <p:cNvSpPr txBox="1"/>
          <p:nvPr/>
        </p:nvSpPr>
        <p:spPr>
          <a:xfrm>
            <a:off x="6820250" y="1515745"/>
            <a:ext cx="510434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External structure, Realism - @DariaMarusina (fast) (изменено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8277" b="18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72201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External structure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8</cp:revision>
  <dcterms:created xsi:type="dcterms:W3CDTF">2024-04-10T15:23:40Z</dcterms:created>
  <dcterms:modified xsi:type="dcterms:W3CDTF">2024-06-23T13:53:34Z</dcterms:modified>
</cp:coreProperties>
</file>