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976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0949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920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5412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31451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2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616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573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226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035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218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086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907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4064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59522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94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19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804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0620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1759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7311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8373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763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3001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769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953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662150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1290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39617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276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612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1399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36192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480292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083895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257232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05087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724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54294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40057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8816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32058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511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63943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6760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657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6941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6470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70587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32813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40202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1327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1467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53835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4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1177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дерево, растение, лист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358157EA-0B88-AF21-9572-BBD7E012D7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лист, Фитопатология, растение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A0C1F21C-AAEF-C7F0-664D-40D78321C2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 b="85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Фитопатология, лист, растение, осень&#10;&#10;Автоматически созданное описание">
            <a:extLst>
              <a:ext uri="{FF2B5EF4-FFF2-40B4-BE49-F238E27FC236}">
                <a16:creationId xmlns:a16="http://schemas.microsoft.com/office/drawing/2014/main" id="{29F8701A-ACB5-3C48-149F-C5D45F6623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8" b="18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ли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E2B09B8-C64A-ED2A-FFD1-817D504FC2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2024-04-10T15:23:40Z</dcterms:created>
  <dcterms:modified xsi:type="dcterms:W3CDTF">2024-06-24T18:37:33Z</dcterms:modified>
</cp:coreProperties>
</file>