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5187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9641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9998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7854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05835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604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7229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02565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902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57172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61831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5771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8886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80536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74411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455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8403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73957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01558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60191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23812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1079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617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13351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59915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5112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856849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07260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9240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50929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78657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77772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86109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385630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230294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18121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2401949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45658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3042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12096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163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51607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8368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37762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83904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3055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6769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82614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67272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39169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35222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49822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26449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33685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508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1267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Фрактальные картинки, картина, цветок, вода&#10;&#10;Автоматически созданное описание">
            <a:extLst>
              <a:ext uri="{FF2B5EF4-FFF2-40B4-BE49-F238E27FC236}">
                <a16:creationId xmlns:a16="http://schemas.microsoft.com/office/drawing/2014/main" id="{2A80DE69-74EF-E222-1F75-93B9B2465E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еда, блюдо, производить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390279EA-7AEA-A093-C70C-11762FE654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b="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цветок, растение, натюрморт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D976AB19-D5FD-58A5-70D8-E722E94C19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r="94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7" name="Рисунок 6" descr="Изображение выглядит как картина, ваза, натюрморт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6D83574B-2B2C-6A6A-2B0B-CE3CD7AC9A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2024-04-10T15:24:22Z</dcterms:created>
  <dcterms:modified xsi:type="dcterms:W3CDTF">2024-06-30T18:45:48Z</dcterms:modified>
</cp:coreProperties>
</file>