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2310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0033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8553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8738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0402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7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042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509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648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112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3948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526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5115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49130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2821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34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7957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93196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3334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02941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3467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7206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81010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4600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536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253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292439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75384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2358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2783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5629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8100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15155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330799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042994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310044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204764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0354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94872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76334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9080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79748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88098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67253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98775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992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08735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11146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6750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54010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16142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82809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30770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6484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788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965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Vitamins in the diet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itamins in the diet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itamins in the die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Vitamins in the die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2024-06-09T10:38:37Z</dcterms:modified>
</cp:coreProperties>
</file>