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74305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4976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36170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2798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1293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3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593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7491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7457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2242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11868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24059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74490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29094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0540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93790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991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205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3606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260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06184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4126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01436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83411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26485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315769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806464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23004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42077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83590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13672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21880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52153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744612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961113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5414910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8375325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5249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41080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80930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6371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78026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19897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35717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28133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62422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8009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1714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76969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97496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74744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63871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50109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21142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6294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65544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Vitamins in the human body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Vitamins in the human body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Vitamins in the human body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Vitamins in the human body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29</cp:revision>
  <dcterms:created xsi:type="dcterms:W3CDTF">2023-03-18T17:58:05Z</dcterms:created>
  <dcterms:modified xsi:type="dcterms:W3CDTF">2024-06-09T11:20:27Z</dcterms:modified>
</cp:coreProperties>
</file>