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7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6476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875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48686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4581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9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8242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48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224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082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8466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2967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639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56564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2912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2114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16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31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07461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86248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28723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06888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366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6048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2643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03741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62482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76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752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7563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5467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92122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504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73577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846151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327965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457231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42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6994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41762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666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22606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93711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53982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359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01946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82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399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3070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09035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0221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54430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9583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51928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6401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1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in our liv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in our lives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in our liv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Vitamins in our liv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2024-06-09T15:16:07Z</dcterms:modified>
</cp:coreProperties>
</file>