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1680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41365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726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79907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53528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7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7516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03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3216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2550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2093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1576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1673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0424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010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5868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5232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07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64799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7504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284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48427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425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1538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429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95680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640925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8598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7893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8559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0939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60710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709581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781049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286881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46540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87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2054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42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82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05221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5266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08949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47151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2231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34778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10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99248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93600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10226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56328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05248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25507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245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148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and their importanc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and their importance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and their importanc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Vitamins and their importanc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2024-06-09T15:16:10Z</dcterms:modified>
</cp:coreProperties>
</file>